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6" r:id="rId9"/>
    <p:sldId id="263" r:id="rId10"/>
    <p:sldId id="264" r:id="rId11"/>
    <p:sldId id="265" r:id="rId12"/>
    <p:sldId id="267" r:id="rId1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0512"/>
    <a:srgbClr val="F28A5E"/>
    <a:srgbClr val="7AB2E0"/>
    <a:srgbClr val="A62987"/>
    <a:srgbClr val="4CBB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44"/>
    <p:restoredTop sz="96240"/>
  </p:normalViewPr>
  <p:slideViewPr>
    <p:cSldViewPr snapToGrid="0" snapToObjects="1">
      <p:cViewPr varScale="1">
        <p:scale>
          <a:sx n="67" d="100"/>
          <a:sy n="67" d="100"/>
        </p:scale>
        <p:origin x="68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3.jp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3.jp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3.jp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3.jp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3.jp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>
            <a:extLst>
              <a:ext uri="{FF2B5EF4-FFF2-40B4-BE49-F238E27FC236}">
                <a16:creationId xmlns:a16="http://schemas.microsoft.com/office/drawing/2014/main" id="{0F1D493F-918B-6242-BEF2-807D314AB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254E29D-EEAE-C04C-83AB-8CF7175E77A8}"/>
              </a:ext>
            </a:extLst>
          </p:cNvPr>
          <p:cNvSpPr/>
          <p:nvPr userDrawn="1"/>
        </p:nvSpPr>
        <p:spPr>
          <a:xfrm>
            <a:off x="0" y="6102000"/>
            <a:ext cx="12192000" cy="75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/>
              <a:t> v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AA89FEA-69A4-5340-B458-878EA3B24BB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71464" y="6201328"/>
            <a:ext cx="601374" cy="54156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4E5FA947-1F6C-D640-A0C6-98A6B42508A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81352" y="6174000"/>
            <a:ext cx="753744" cy="586690"/>
          </a:xfrm>
          <a:prstGeom prst="rect">
            <a:avLst/>
          </a:prstGeom>
        </p:spPr>
      </p:pic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4F096878-2770-1341-8553-428A3AC0C9F3}"/>
              </a:ext>
            </a:extLst>
          </p:cNvPr>
          <p:cNvCxnSpPr>
            <a:cxnSpLocks/>
          </p:cNvCxnSpPr>
          <p:nvPr userDrawn="1"/>
        </p:nvCxnSpPr>
        <p:spPr>
          <a:xfrm>
            <a:off x="1127448" y="6201328"/>
            <a:ext cx="0" cy="54004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B3E9E342-A4DF-DA44-9467-27ED7CA957F2}"/>
              </a:ext>
            </a:extLst>
          </p:cNvPr>
          <p:cNvSpPr/>
          <p:nvPr userDrawn="1"/>
        </p:nvSpPr>
        <p:spPr>
          <a:xfrm>
            <a:off x="199154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ABBF8E4-D0B9-E847-8A44-6E61C33C187F}"/>
              </a:ext>
            </a:extLst>
          </p:cNvPr>
          <p:cNvSpPr/>
          <p:nvPr userDrawn="1"/>
        </p:nvSpPr>
        <p:spPr>
          <a:xfrm>
            <a:off x="2580129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0C76644-46E8-5242-ACB8-F22319F02881}"/>
              </a:ext>
            </a:extLst>
          </p:cNvPr>
          <p:cNvSpPr/>
          <p:nvPr userDrawn="1"/>
        </p:nvSpPr>
        <p:spPr>
          <a:xfrm>
            <a:off x="316871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22" name="Titre 1">
            <a:extLst>
              <a:ext uri="{FF2B5EF4-FFF2-40B4-BE49-F238E27FC236}">
                <a16:creationId xmlns:a16="http://schemas.microsoft.com/office/drawing/2014/main" id="{68E2DB4B-FCFA-5B44-A73B-1D2A829C39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80835" y="2101866"/>
            <a:ext cx="4833444" cy="1462781"/>
          </a:xfrm>
        </p:spPr>
        <p:txBody>
          <a:bodyPr lIns="0" tIns="0" rIns="0" bIns="0" anchor="b">
            <a:normAutofit/>
          </a:bodyPr>
          <a:lstStyle>
            <a:lvl1pPr>
              <a:defRPr lang="fr-FR" sz="3500" b="1" kern="1200" dirty="0">
                <a:solidFill>
                  <a:schemeClr val="tx1"/>
                </a:solidFill>
                <a:latin typeface="Marianne" panose="02000000000000000000" pitchFamily="2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POUR </a:t>
            </a:r>
            <a:br>
              <a:rPr lang="fr-FR" dirty="0"/>
            </a:br>
            <a:r>
              <a:rPr lang="fr-FR" dirty="0"/>
              <a:t>AJOUTER UN TITRE</a:t>
            </a:r>
          </a:p>
        </p:txBody>
      </p:sp>
      <p:sp>
        <p:nvSpPr>
          <p:cNvPr id="23" name="Espace réservé du texte 2">
            <a:extLst>
              <a:ext uri="{FF2B5EF4-FFF2-40B4-BE49-F238E27FC236}">
                <a16:creationId xmlns:a16="http://schemas.microsoft.com/office/drawing/2014/main" id="{10A83026-9E0E-D646-81B4-20BF100FE4E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63831" y="4054112"/>
            <a:ext cx="2097315" cy="308562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ts val="2400"/>
              </a:lnSpc>
              <a:buNone/>
              <a:defRPr lang="fr-FR" sz="2400" b="1" i="0" kern="1200" dirty="0">
                <a:solidFill>
                  <a:schemeClr val="tx1"/>
                </a:solidFill>
                <a:latin typeface="Marianne" panose="02000000000000000000" pitchFamily="2" charset="0"/>
                <a:ea typeface="+mn-ea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Date</a:t>
            </a:r>
          </a:p>
        </p:txBody>
      </p:sp>
      <p:sp>
        <p:nvSpPr>
          <p:cNvPr id="24" name="Espace réservé du texte 2">
            <a:extLst>
              <a:ext uri="{FF2B5EF4-FFF2-40B4-BE49-F238E27FC236}">
                <a16:creationId xmlns:a16="http://schemas.microsoft.com/office/drawing/2014/main" id="{E3C2A860-67D9-7A4F-82C0-6AF5CA57546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463830" y="4466303"/>
            <a:ext cx="4850449" cy="385835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ts val="2400"/>
              </a:lnSpc>
              <a:buNone/>
              <a:defRPr lang="fr-FR" sz="1800" kern="1200" dirty="0">
                <a:solidFill>
                  <a:schemeClr val="tx1"/>
                </a:solidFill>
                <a:latin typeface="Marianne" panose="02000000000000000000" pitchFamily="2" charset="0"/>
                <a:ea typeface="+mn-ea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Service émetteur</a:t>
            </a:r>
          </a:p>
        </p:txBody>
      </p:sp>
      <p:pic>
        <p:nvPicPr>
          <p:cNvPr id="30" name="Image 29" descr="Une image contenant texte&#10;&#10;Description générée automatiquement">
            <a:extLst>
              <a:ext uri="{FF2B5EF4-FFF2-40B4-BE49-F238E27FC236}">
                <a16:creationId xmlns:a16="http://schemas.microsoft.com/office/drawing/2014/main" id="{750D5D0B-22F2-4E4D-80A7-3D58EA7C611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81352" y="321060"/>
            <a:ext cx="3598053" cy="1155875"/>
          </a:xfrm>
          <a:prstGeom prst="rect">
            <a:avLst/>
          </a:prstGeom>
        </p:spPr>
      </p:pic>
      <p:sp>
        <p:nvSpPr>
          <p:cNvPr id="31" name="Espace réservé du pied de page 1">
            <a:extLst>
              <a:ext uri="{FF2B5EF4-FFF2-40B4-BE49-F238E27FC236}">
                <a16:creationId xmlns:a16="http://schemas.microsoft.com/office/drawing/2014/main" id="{EC0CDED9-54D0-6C41-B6A8-5186F54C9E03}"/>
              </a:ext>
            </a:extLst>
          </p:cNvPr>
          <p:cNvSpPr txBox="1">
            <a:spLocks/>
          </p:cNvSpPr>
          <p:nvPr userDrawn="1"/>
        </p:nvSpPr>
        <p:spPr>
          <a:xfrm>
            <a:off x="7464152" y="6381328"/>
            <a:ext cx="4114800" cy="365125"/>
          </a:xfrm>
          <a:prstGeom prst="rect">
            <a:avLst/>
          </a:prstGeom>
        </p:spPr>
        <p:txBody>
          <a:bodyPr vert="horz" lIns="0" tIns="46800" rIns="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b="1" dirty="0" err="1">
                <a:solidFill>
                  <a:schemeClr val="tx1"/>
                </a:solidFill>
                <a:latin typeface="Marianne" panose="02000000000000000000" pitchFamily="2" charset="0"/>
              </a:rPr>
              <a:t>MSSanté</a:t>
            </a:r>
            <a:r>
              <a:rPr lang="fr-FR" b="1" dirty="0">
                <a:solidFill>
                  <a:schemeClr val="tx1"/>
                </a:solidFill>
                <a:latin typeface="Marianne" panose="02000000000000000000" pitchFamily="2" charset="0"/>
              </a:rPr>
              <a:t> </a:t>
            </a:r>
            <a:r>
              <a:rPr lang="fr-FR" dirty="0">
                <a:solidFill>
                  <a:schemeClr val="tx1"/>
                </a:solidFill>
                <a:latin typeface="Marianne" panose="02000000000000000000" pitchFamily="2" charset="0"/>
              </a:rPr>
              <a:t>/ Titre du document</a:t>
            </a:r>
          </a:p>
        </p:txBody>
      </p:sp>
      <p:sp>
        <p:nvSpPr>
          <p:cNvPr id="32" name="Espace réservé du numéro de diapositive 2">
            <a:extLst>
              <a:ext uri="{FF2B5EF4-FFF2-40B4-BE49-F238E27FC236}">
                <a16:creationId xmlns:a16="http://schemas.microsoft.com/office/drawing/2014/main" id="{3E6DC61A-6774-B24E-9110-60718C4E1A0F}"/>
              </a:ext>
            </a:extLst>
          </p:cNvPr>
          <p:cNvSpPr txBox="1">
            <a:spLocks/>
          </p:cNvSpPr>
          <p:nvPr userDrawn="1"/>
        </p:nvSpPr>
        <p:spPr>
          <a:xfrm>
            <a:off x="9113838" y="6381328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9CB6B24-CF42-1640-8F2E-2858B5A328BE}" type="slidenum">
              <a:rPr lang="fr-FR" b="1" smtClean="0">
                <a:solidFill>
                  <a:schemeClr val="tx1"/>
                </a:solidFill>
                <a:latin typeface="Marianne" panose="02000000000000000000" pitchFamily="2" charset="0"/>
              </a:rPr>
              <a:pPr/>
              <a:t>‹#›</a:t>
            </a:fld>
            <a:endParaRPr lang="fr-FR" b="1" dirty="0">
              <a:solidFill>
                <a:schemeClr val="tx1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3633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text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254E29D-EEAE-C04C-83AB-8CF7175E77A8}"/>
              </a:ext>
            </a:extLst>
          </p:cNvPr>
          <p:cNvSpPr/>
          <p:nvPr userDrawn="1"/>
        </p:nvSpPr>
        <p:spPr>
          <a:xfrm>
            <a:off x="0" y="6102000"/>
            <a:ext cx="12192000" cy="75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/>
              <a:t> v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AA89FEA-69A4-5340-B458-878EA3B24BB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71464" y="6201328"/>
            <a:ext cx="601374" cy="54156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4E5FA947-1F6C-D640-A0C6-98A6B42508A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81352" y="6174000"/>
            <a:ext cx="753744" cy="586690"/>
          </a:xfrm>
          <a:prstGeom prst="rect">
            <a:avLst/>
          </a:prstGeom>
        </p:spPr>
      </p:pic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4F096878-2770-1341-8553-428A3AC0C9F3}"/>
              </a:ext>
            </a:extLst>
          </p:cNvPr>
          <p:cNvCxnSpPr>
            <a:cxnSpLocks/>
          </p:cNvCxnSpPr>
          <p:nvPr userDrawn="1"/>
        </p:nvCxnSpPr>
        <p:spPr>
          <a:xfrm>
            <a:off x="1127448" y="6201328"/>
            <a:ext cx="0" cy="54004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B3E9E342-A4DF-DA44-9467-27ED7CA957F2}"/>
              </a:ext>
            </a:extLst>
          </p:cNvPr>
          <p:cNvSpPr/>
          <p:nvPr userDrawn="1"/>
        </p:nvSpPr>
        <p:spPr>
          <a:xfrm>
            <a:off x="199154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ABBF8E4-D0B9-E847-8A44-6E61C33C187F}"/>
              </a:ext>
            </a:extLst>
          </p:cNvPr>
          <p:cNvSpPr/>
          <p:nvPr userDrawn="1"/>
        </p:nvSpPr>
        <p:spPr>
          <a:xfrm>
            <a:off x="2580129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0C76644-46E8-5242-ACB8-F22319F02881}"/>
              </a:ext>
            </a:extLst>
          </p:cNvPr>
          <p:cNvSpPr/>
          <p:nvPr userDrawn="1"/>
        </p:nvSpPr>
        <p:spPr>
          <a:xfrm>
            <a:off x="316871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pic>
        <p:nvPicPr>
          <p:cNvPr id="30" name="Image 29" descr="Une image contenant texte&#10;&#10;Description générée automatiquement">
            <a:extLst>
              <a:ext uri="{FF2B5EF4-FFF2-40B4-BE49-F238E27FC236}">
                <a16:creationId xmlns:a16="http://schemas.microsoft.com/office/drawing/2014/main" id="{750D5D0B-22F2-4E4D-80A7-3D58EA7C611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81353" y="321061"/>
            <a:ext cx="1080088" cy="346978"/>
          </a:xfrm>
          <a:prstGeom prst="rect">
            <a:avLst/>
          </a:prstGeom>
        </p:spPr>
      </p:pic>
      <p:sp>
        <p:nvSpPr>
          <p:cNvPr id="31" name="Espace réservé du pied de page 1">
            <a:extLst>
              <a:ext uri="{FF2B5EF4-FFF2-40B4-BE49-F238E27FC236}">
                <a16:creationId xmlns:a16="http://schemas.microsoft.com/office/drawing/2014/main" id="{EC0CDED9-54D0-6C41-B6A8-5186F54C9E03}"/>
              </a:ext>
            </a:extLst>
          </p:cNvPr>
          <p:cNvSpPr txBox="1">
            <a:spLocks/>
          </p:cNvSpPr>
          <p:nvPr userDrawn="1"/>
        </p:nvSpPr>
        <p:spPr>
          <a:xfrm>
            <a:off x="7464152" y="6381328"/>
            <a:ext cx="4114800" cy="365125"/>
          </a:xfrm>
          <a:prstGeom prst="rect">
            <a:avLst/>
          </a:prstGeom>
        </p:spPr>
        <p:txBody>
          <a:bodyPr vert="horz" lIns="0" tIns="46800" rIns="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b="1" dirty="0" err="1">
                <a:solidFill>
                  <a:schemeClr val="tx1"/>
                </a:solidFill>
                <a:latin typeface="Marianne" panose="02000000000000000000" pitchFamily="2" charset="0"/>
              </a:rPr>
              <a:t>MSSanté</a:t>
            </a:r>
            <a:r>
              <a:rPr lang="fr-FR" b="1" dirty="0">
                <a:solidFill>
                  <a:schemeClr val="tx1"/>
                </a:solidFill>
                <a:latin typeface="Marianne" panose="02000000000000000000" pitchFamily="2" charset="0"/>
              </a:rPr>
              <a:t> </a:t>
            </a:r>
            <a:r>
              <a:rPr lang="fr-FR" dirty="0">
                <a:solidFill>
                  <a:schemeClr val="tx1"/>
                </a:solidFill>
                <a:latin typeface="Marianne" panose="02000000000000000000" pitchFamily="2" charset="0"/>
              </a:rPr>
              <a:t>/ Titre du document</a:t>
            </a:r>
          </a:p>
        </p:txBody>
      </p:sp>
      <p:sp>
        <p:nvSpPr>
          <p:cNvPr id="32" name="Espace réservé du numéro de diapositive 2">
            <a:extLst>
              <a:ext uri="{FF2B5EF4-FFF2-40B4-BE49-F238E27FC236}">
                <a16:creationId xmlns:a16="http://schemas.microsoft.com/office/drawing/2014/main" id="{3E6DC61A-6774-B24E-9110-60718C4E1A0F}"/>
              </a:ext>
            </a:extLst>
          </p:cNvPr>
          <p:cNvSpPr txBox="1">
            <a:spLocks/>
          </p:cNvSpPr>
          <p:nvPr userDrawn="1"/>
        </p:nvSpPr>
        <p:spPr>
          <a:xfrm>
            <a:off x="9113838" y="6381328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9CB6B24-CF42-1640-8F2E-2858B5A328BE}" type="slidenum">
              <a:rPr lang="fr-FR" b="1" smtClean="0">
                <a:solidFill>
                  <a:schemeClr val="tx1"/>
                </a:solidFill>
                <a:latin typeface="Marianne" panose="02000000000000000000" pitchFamily="2" charset="0"/>
              </a:rPr>
              <a:pPr/>
              <a:t>‹#›</a:t>
            </a:fld>
            <a:endParaRPr lang="fr-FR" b="1" dirty="0">
              <a:solidFill>
                <a:schemeClr val="tx1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3119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35DE9558-A236-DE4F-9CD0-FE73361EBD4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CBB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B5AAD97-51D2-F846-B1BC-D2B948B3D4BC}"/>
              </a:ext>
            </a:extLst>
          </p:cNvPr>
          <p:cNvSpPr/>
          <p:nvPr userDrawn="1"/>
        </p:nvSpPr>
        <p:spPr>
          <a:xfrm>
            <a:off x="0" y="6102000"/>
            <a:ext cx="12192000" cy="75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/>
              <a:t> v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740BD770-486C-CB46-AD1C-9B9C8BEDB6D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71464" y="6201328"/>
            <a:ext cx="601374" cy="541560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38F11341-E9E2-754A-A936-37113001ABE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81352" y="6174000"/>
            <a:ext cx="753744" cy="586690"/>
          </a:xfrm>
          <a:prstGeom prst="rect">
            <a:avLst/>
          </a:prstGeom>
        </p:spPr>
      </p:pic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AD5BCAA8-D71F-6641-902D-E6239BE0997A}"/>
              </a:ext>
            </a:extLst>
          </p:cNvPr>
          <p:cNvCxnSpPr>
            <a:cxnSpLocks/>
          </p:cNvCxnSpPr>
          <p:nvPr userDrawn="1"/>
        </p:nvCxnSpPr>
        <p:spPr>
          <a:xfrm>
            <a:off x="1127448" y="6201328"/>
            <a:ext cx="0" cy="54004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3BB5EE3B-58C5-D144-AA61-2A042EC2AD83}"/>
              </a:ext>
            </a:extLst>
          </p:cNvPr>
          <p:cNvSpPr/>
          <p:nvPr userDrawn="1"/>
        </p:nvSpPr>
        <p:spPr>
          <a:xfrm>
            <a:off x="199154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7C02A7E-9BF9-0042-A856-142E8C9BE11D}"/>
              </a:ext>
            </a:extLst>
          </p:cNvPr>
          <p:cNvSpPr/>
          <p:nvPr userDrawn="1"/>
        </p:nvSpPr>
        <p:spPr>
          <a:xfrm>
            <a:off x="2580129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2166851-C6BC-A74E-9258-2A576605E197}"/>
              </a:ext>
            </a:extLst>
          </p:cNvPr>
          <p:cNvSpPr/>
          <p:nvPr userDrawn="1"/>
        </p:nvSpPr>
        <p:spPr>
          <a:xfrm>
            <a:off x="316871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26" name="Espace réservé du pied de page 1">
            <a:extLst>
              <a:ext uri="{FF2B5EF4-FFF2-40B4-BE49-F238E27FC236}">
                <a16:creationId xmlns:a16="http://schemas.microsoft.com/office/drawing/2014/main" id="{9FDF13FC-5294-BC49-8FC7-FDBCE75D07DC}"/>
              </a:ext>
            </a:extLst>
          </p:cNvPr>
          <p:cNvSpPr txBox="1">
            <a:spLocks/>
          </p:cNvSpPr>
          <p:nvPr userDrawn="1"/>
        </p:nvSpPr>
        <p:spPr>
          <a:xfrm>
            <a:off x="7464152" y="6381328"/>
            <a:ext cx="4114800" cy="365125"/>
          </a:xfrm>
          <a:prstGeom prst="rect">
            <a:avLst/>
          </a:prstGeom>
        </p:spPr>
        <p:txBody>
          <a:bodyPr vert="horz" lIns="0" tIns="46800" rIns="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b="1" dirty="0" err="1">
                <a:solidFill>
                  <a:schemeClr val="tx1"/>
                </a:solidFill>
                <a:latin typeface="Marianne" panose="02000000000000000000" pitchFamily="2" charset="0"/>
              </a:rPr>
              <a:t>MSSanté</a:t>
            </a:r>
            <a:r>
              <a:rPr lang="fr-FR" b="1" dirty="0">
                <a:solidFill>
                  <a:schemeClr val="tx1"/>
                </a:solidFill>
                <a:latin typeface="Marianne" panose="02000000000000000000" pitchFamily="2" charset="0"/>
              </a:rPr>
              <a:t> </a:t>
            </a:r>
            <a:r>
              <a:rPr lang="fr-FR" dirty="0">
                <a:solidFill>
                  <a:schemeClr val="tx1"/>
                </a:solidFill>
                <a:latin typeface="Marianne" panose="02000000000000000000" pitchFamily="2" charset="0"/>
              </a:rPr>
              <a:t>/ Titre du document</a:t>
            </a:r>
          </a:p>
        </p:txBody>
      </p:sp>
      <p:sp>
        <p:nvSpPr>
          <p:cNvPr id="27" name="Espace réservé du numéro de diapositive 2">
            <a:extLst>
              <a:ext uri="{FF2B5EF4-FFF2-40B4-BE49-F238E27FC236}">
                <a16:creationId xmlns:a16="http://schemas.microsoft.com/office/drawing/2014/main" id="{1C80E49C-8D63-A449-B92B-9B7C6083D03C}"/>
              </a:ext>
            </a:extLst>
          </p:cNvPr>
          <p:cNvSpPr txBox="1">
            <a:spLocks/>
          </p:cNvSpPr>
          <p:nvPr userDrawn="1"/>
        </p:nvSpPr>
        <p:spPr>
          <a:xfrm>
            <a:off x="9113838" y="6381328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9CB6B24-CF42-1640-8F2E-2858B5A328BE}" type="slidenum">
              <a:rPr lang="fr-FR" b="1" smtClean="0">
                <a:solidFill>
                  <a:schemeClr val="tx1"/>
                </a:solidFill>
                <a:latin typeface="Marianne" panose="02000000000000000000" pitchFamily="2" charset="0"/>
              </a:rPr>
              <a:pPr/>
              <a:t>‹#›</a:t>
            </a:fld>
            <a:endParaRPr lang="fr-FR" b="1" dirty="0">
              <a:solidFill>
                <a:schemeClr val="tx1"/>
              </a:solidFill>
              <a:latin typeface="Marianne" panose="02000000000000000000" pitchFamily="2" charset="0"/>
            </a:endParaRPr>
          </a:p>
        </p:txBody>
      </p:sp>
      <p:pic>
        <p:nvPicPr>
          <p:cNvPr id="31" name="Image 30">
            <a:extLst>
              <a:ext uri="{FF2B5EF4-FFF2-40B4-BE49-F238E27FC236}">
                <a16:creationId xmlns:a16="http://schemas.microsoft.com/office/drawing/2014/main" id="{95B6433F-FD99-8E4E-90B1-4F7F093A1AA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281352" y="321060"/>
            <a:ext cx="1802629" cy="579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051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calai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35DE9558-A236-DE4F-9CD0-FE73361EBD4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A629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BAF88794-DABD-B341-A46C-726B9E0EE2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767365" y="0"/>
            <a:ext cx="6424635" cy="68580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AB5AAD97-51D2-F846-B1BC-D2B948B3D4BC}"/>
              </a:ext>
            </a:extLst>
          </p:cNvPr>
          <p:cNvSpPr/>
          <p:nvPr userDrawn="1"/>
        </p:nvSpPr>
        <p:spPr>
          <a:xfrm>
            <a:off x="0" y="6102000"/>
            <a:ext cx="12192000" cy="75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/>
              <a:t> v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740BD770-486C-CB46-AD1C-9B9C8BEDB6D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71464" y="6201328"/>
            <a:ext cx="601374" cy="541560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38F11341-E9E2-754A-A936-37113001ABE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81352" y="6174000"/>
            <a:ext cx="753744" cy="586690"/>
          </a:xfrm>
          <a:prstGeom prst="rect">
            <a:avLst/>
          </a:prstGeom>
        </p:spPr>
      </p:pic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AD5BCAA8-D71F-6641-902D-E6239BE0997A}"/>
              </a:ext>
            </a:extLst>
          </p:cNvPr>
          <p:cNvCxnSpPr>
            <a:cxnSpLocks/>
          </p:cNvCxnSpPr>
          <p:nvPr userDrawn="1"/>
        </p:nvCxnSpPr>
        <p:spPr>
          <a:xfrm>
            <a:off x="1127448" y="6201328"/>
            <a:ext cx="0" cy="54004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3BB5EE3B-58C5-D144-AA61-2A042EC2AD83}"/>
              </a:ext>
            </a:extLst>
          </p:cNvPr>
          <p:cNvSpPr/>
          <p:nvPr userDrawn="1"/>
        </p:nvSpPr>
        <p:spPr>
          <a:xfrm>
            <a:off x="199154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7C02A7E-9BF9-0042-A856-142E8C9BE11D}"/>
              </a:ext>
            </a:extLst>
          </p:cNvPr>
          <p:cNvSpPr/>
          <p:nvPr userDrawn="1"/>
        </p:nvSpPr>
        <p:spPr>
          <a:xfrm>
            <a:off x="2580129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2166851-C6BC-A74E-9258-2A576605E197}"/>
              </a:ext>
            </a:extLst>
          </p:cNvPr>
          <p:cNvSpPr/>
          <p:nvPr userDrawn="1"/>
        </p:nvSpPr>
        <p:spPr>
          <a:xfrm>
            <a:off x="316871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26" name="Espace réservé du pied de page 1">
            <a:extLst>
              <a:ext uri="{FF2B5EF4-FFF2-40B4-BE49-F238E27FC236}">
                <a16:creationId xmlns:a16="http://schemas.microsoft.com/office/drawing/2014/main" id="{9FDF13FC-5294-BC49-8FC7-FDBCE75D07DC}"/>
              </a:ext>
            </a:extLst>
          </p:cNvPr>
          <p:cNvSpPr txBox="1">
            <a:spLocks/>
          </p:cNvSpPr>
          <p:nvPr userDrawn="1"/>
        </p:nvSpPr>
        <p:spPr>
          <a:xfrm>
            <a:off x="7464152" y="6381328"/>
            <a:ext cx="4114800" cy="365125"/>
          </a:xfrm>
          <a:prstGeom prst="rect">
            <a:avLst/>
          </a:prstGeom>
        </p:spPr>
        <p:txBody>
          <a:bodyPr vert="horz" lIns="0" tIns="46800" rIns="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b="1" dirty="0" err="1">
                <a:solidFill>
                  <a:schemeClr val="tx1"/>
                </a:solidFill>
                <a:latin typeface="Marianne" panose="02000000000000000000" pitchFamily="2" charset="0"/>
              </a:rPr>
              <a:t>MSSanté</a:t>
            </a:r>
            <a:r>
              <a:rPr lang="fr-FR" b="1" dirty="0">
                <a:solidFill>
                  <a:schemeClr val="tx1"/>
                </a:solidFill>
                <a:latin typeface="Marianne" panose="02000000000000000000" pitchFamily="2" charset="0"/>
              </a:rPr>
              <a:t> </a:t>
            </a:r>
            <a:r>
              <a:rPr lang="fr-FR" dirty="0">
                <a:solidFill>
                  <a:schemeClr val="tx1"/>
                </a:solidFill>
                <a:latin typeface="Marianne" panose="02000000000000000000" pitchFamily="2" charset="0"/>
              </a:rPr>
              <a:t>/ Titre du document</a:t>
            </a:r>
          </a:p>
        </p:txBody>
      </p:sp>
      <p:sp>
        <p:nvSpPr>
          <p:cNvPr id="27" name="Espace réservé du numéro de diapositive 2">
            <a:extLst>
              <a:ext uri="{FF2B5EF4-FFF2-40B4-BE49-F238E27FC236}">
                <a16:creationId xmlns:a16="http://schemas.microsoft.com/office/drawing/2014/main" id="{1C80E49C-8D63-A449-B92B-9B7C6083D03C}"/>
              </a:ext>
            </a:extLst>
          </p:cNvPr>
          <p:cNvSpPr txBox="1">
            <a:spLocks/>
          </p:cNvSpPr>
          <p:nvPr userDrawn="1"/>
        </p:nvSpPr>
        <p:spPr>
          <a:xfrm>
            <a:off x="9113838" y="6381328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9CB6B24-CF42-1640-8F2E-2858B5A328BE}" type="slidenum">
              <a:rPr lang="fr-FR" b="1" smtClean="0">
                <a:solidFill>
                  <a:schemeClr val="tx1"/>
                </a:solidFill>
                <a:latin typeface="Marianne" panose="02000000000000000000" pitchFamily="2" charset="0"/>
              </a:rPr>
              <a:pPr/>
              <a:t>‹#›</a:t>
            </a:fld>
            <a:endParaRPr lang="fr-FR" b="1" dirty="0">
              <a:solidFill>
                <a:schemeClr val="tx1"/>
              </a:solidFill>
              <a:latin typeface="Marianne" panose="02000000000000000000" pitchFamily="2" charset="0"/>
            </a:endParaRPr>
          </a:p>
        </p:txBody>
      </p:sp>
      <p:pic>
        <p:nvPicPr>
          <p:cNvPr id="31" name="Image 30">
            <a:extLst>
              <a:ext uri="{FF2B5EF4-FFF2-40B4-BE49-F238E27FC236}">
                <a16:creationId xmlns:a16="http://schemas.microsoft.com/office/drawing/2014/main" id="{95B6433F-FD99-8E4E-90B1-4F7F093A1AA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281352" y="321060"/>
            <a:ext cx="1802629" cy="579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468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calai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35DE9558-A236-DE4F-9CD0-FE73361EBD4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AB2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BAF88794-DABD-B341-A46C-726B9E0EE2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5767365" y="0"/>
            <a:ext cx="6424635" cy="6857999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AB5AAD97-51D2-F846-B1BC-D2B948B3D4BC}"/>
              </a:ext>
            </a:extLst>
          </p:cNvPr>
          <p:cNvSpPr/>
          <p:nvPr userDrawn="1"/>
        </p:nvSpPr>
        <p:spPr>
          <a:xfrm>
            <a:off x="0" y="6102000"/>
            <a:ext cx="12192000" cy="75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/>
              <a:t> v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740BD770-486C-CB46-AD1C-9B9C8BEDB6D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71464" y="6201328"/>
            <a:ext cx="601374" cy="541560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38F11341-E9E2-754A-A936-37113001ABE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81352" y="6174000"/>
            <a:ext cx="753744" cy="586690"/>
          </a:xfrm>
          <a:prstGeom prst="rect">
            <a:avLst/>
          </a:prstGeom>
        </p:spPr>
      </p:pic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AD5BCAA8-D71F-6641-902D-E6239BE0997A}"/>
              </a:ext>
            </a:extLst>
          </p:cNvPr>
          <p:cNvCxnSpPr>
            <a:cxnSpLocks/>
          </p:cNvCxnSpPr>
          <p:nvPr userDrawn="1"/>
        </p:nvCxnSpPr>
        <p:spPr>
          <a:xfrm>
            <a:off x="1127448" y="6201328"/>
            <a:ext cx="0" cy="54004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3BB5EE3B-58C5-D144-AA61-2A042EC2AD83}"/>
              </a:ext>
            </a:extLst>
          </p:cNvPr>
          <p:cNvSpPr/>
          <p:nvPr userDrawn="1"/>
        </p:nvSpPr>
        <p:spPr>
          <a:xfrm>
            <a:off x="199154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7C02A7E-9BF9-0042-A856-142E8C9BE11D}"/>
              </a:ext>
            </a:extLst>
          </p:cNvPr>
          <p:cNvSpPr/>
          <p:nvPr userDrawn="1"/>
        </p:nvSpPr>
        <p:spPr>
          <a:xfrm>
            <a:off x="2580129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2166851-C6BC-A74E-9258-2A576605E197}"/>
              </a:ext>
            </a:extLst>
          </p:cNvPr>
          <p:cNvSpPr/>
          <p:nvPr userDrawn="1"/>
        </p:nvSpPr>
        <p:spPr>
          <a:xfrm>
            <a:off x="316871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26" name="Espace réservé du pied de page 1">
            <a:extLst>
              <a:ext uri="{FF2B5EF4-FFF2-40B4-BE49-F238E27FC236}">
                <a16:creationId xmlns:a16="http://schemas.microsoft.com/office/drawing/2014/main" id="{9FDF13FC-5294-BC49-8FC7-FDBCE75D07DC}"/>
              </a:ext>
            </a:extLst>
          </p:cNvPr>
          <p:cNvSpPr txBox="1">
            <a:spLocks/>
          </p:cNvSpPr>
          <p:nvPr userDrawn="1"/>
        </p:nvSpPr>
        <p:spPr>
          <a:xfrm>
            <a:off x="7464152" y="6381328"/>
            <a:ext cx="4114800" cy="365125"/>
          </a:xfrm>
          <a:prstGeom prst="rect">
            <a:avLst/>
          </a:prstGeom>
        </p:spPr>
        <p:txBody>
          <a:bodyPr vert="horz" lIns="0" tIns="46800" rIns="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b="1" dirty="0" err="1">
                <a:solidFill>
                  <a:schemeClr val="tx1"/>
                </a:solidFill>
                <a:latin typeface="Marianne" panose="02000000000000000000" pitchFamily="2" charset="0"/>
              </a:rPr>
              <a:t>MSSanté</a:t>
            </a:r>
            <a:r>
              <a:rPr lang="fr-FR" b="1" dirty="0">
                <a:solidFill>
                  <a:schemeClr val="tx1"/>
                </a:solidFill>
                <a:latin typeface="Marianne" panose="02000000000000000000" pitchFamily="2" charset="0"/>
              </a:rPr>
              <a:t> </a:t>
            </a:r>
            <a:r>
              <a:rPr lang="fr-FR" dirty="0">
                <a:solidFill>
                  <a:schemeClr val="tx1"/>
                </a:solidFill>
                <a:latin typeface="Marianne" panose="02000000000000000000" pitchFamily="2" charset="0"/>
              </a:rPr>
              <a:t>/ Titre du document</a:t>
            </a:r>
          </a:p>
        </p:txBody>
      </p:sp>
      <p:sp>
        <p:nvSpPr>
          <p:cNvPr id="27" name="Espace réservé du numéro de diapositive 2">
            <a:extLst>
              <a:ext uri="{FF2B5EF4-FFF2-40B4-BE49-F238E27FC236}">
                <a16:creationId xmlns:a16="http://schemas.microsoft.com/office/drawing/2014/main" id="{1C80E49C-8D63-A449-B92B-9B7C6083D03C}"/>
              </a:ext>
            </a:extLst>
          </p:cNvPr>
          <p:cNvSpPr txBox="1">
            <a:spLocks/>
          </p:cNvSpPr>
          <p:nvPr userDrawn="1"/>
        </p:nvSpPr>
        <p:spPr>
          <a:xfrm>
            <a:off x="9113838" y="6381328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9CB6B24-CF42-1640-8F2E-2858B5A328BE}" type="slidenum">
              <a:rPr lang="fr-FR" b="1" smtClean="0">
                <a:solidFill>
                  <a:schemeClr val="tx1"/>
                </a:solidFill>
                <a:latin typeface="Marianne" panose="02000000000000000000" pitchFamily="2" charset="0"/>
              </a:rPr>
              <a:pPr/>
              <a:t>‹#›</a:t>
            </a:fld>
            <a:endParaRPr lang="fr-FR" b="1" dirty="0">
              <a:solidFill>
                <a:schemeClr val="tx1"/>
              </a:solidFill>
              <a:latin typeface="Marianne" panose="02000000000000000000" pitchFamily="2" charset="0"/>
            </a:endParaRPr>
          </a:p>
        </p:txBody>
      </p:sp>
      <p:pic>
        <p:nvPicPr>
          <p:cNvPr id="31" name="Image 30">
            <a:extLst>
              <a:ext uri="{FF2B5EF4-FFF2-40B4-BE49-F238E27FC236}">
                <a16:creationId xmlns:a16="http://schemas.microsoft.com/office/drawing/2014/main" id="{95B6433F-FD99-8E4E-90B1-4F7F093A1AA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281352" y="321060"/>
            <a:ext cx="1802629" cy="579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035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calair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35DE9558-A236-DE4F-9CD0-FE73361EBD4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8A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BAF88794-DABD-B341-A46C-726B9E0EE2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5767365" y="0"/>
            <a:ext cx="6424634" cy="6857999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AB5AAD97-51D2-F846-B1BC-D2B948B3D4BC}"/>
              </a:ext>
            </a:extLst>
          </p:cNvPr>
          <p:cNvSpPr/>
          <p:nvPr userDrawn="1"/>
        </p:nvSpPr>
        <p:spPr>
          <a:xfrm>
            <a:off x="0" y="6102000"/>
            <a:ext cx="12192000" cy="75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/>
              <a:t> v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740BD770-486C-CB46-AD1C-9B9C8BEDB6D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71464" y="6201328"/>
            <a:ext cx="601374" cy="541560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38F11341-E9E2-754A-A936-37113001ABE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81352" y="6174000"/>
            <a:ext cx="753744" cy="586690"/>
          </a:xfrm>
          <a:prstGeom prst="rect">
            <a:avLst/>
          </a:prstGeom>
        </p:spPr>
      </p:pic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AD5BCAA8-D71F-6641-902D-E6239BE0997A}"/>
              </a:ext>
            </a:extLst>
          </p:cNvPr>
          <p:cNvCxnSpPr>
            <a:cxnSpLocks/>
          </p:cNvCxnSpPr>
          <p:nvPr userDrawn="1"/>
        </p:nvCxnSpPr>
        <p:spPr>
          <a:xfrm>
            <a:off x="1127448" y="6201328"/>
            <a:ext cx="0" cy="54004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3BB5EE3B-58C5-D144-AA61-2A042EC2AD83}"/>
              </a:ext>
            </a:extLst>
          </p:cNvPr>
          <p:cNvSpPr/>
          <p:nvPr userDrawn="1"/>
        </p:nvSpPr>
        <p:spPr>
          <a:xfrm>
            <a:off x="199154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7C02A7E-9BF9-0042-A856-142E8C9BE11D}"/>
              </a:ext>
            </a:extLst>
          </p:cNvPr>
          <p:cNvSpPr/>
          <p:nvPr userDrawn="1"/>
        </p:nvSpPr>
        <p:spPr>
          <a:xfrm>
            <a:off x="2580129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2166851-C6BC-A74E-9258-2A576605E197}"/>
              </a:ext>
            </a:extLst>
          </p:cNvPr>
          <p:cNvSpPr/>
          <p:nvPr userDrawn="1"/>
        </p:nvSpPr>
        <p:spPr>
          <a:xfrm>
            <a:off x="316871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26" name="Espace réservé du pied de page 1">
            <a:extLst>
              <a:ext uri="{FF2B5EF4-FFF2-40B4-BE49-F238E27FC236}">
                <a16:creationId xmlns:a16="http://schemas.microsoft.com/office/drawing/2014/main" id="{9FDF13FC-5294-BC49-8FC7-FDBCE75D07DC}"/>
              </a:ext>
            </a:extLst>
          </p:cNvPr>
          <p:cNvSpPr txBox="1">
            <a:spLocks/>
          </p:cNvSpPr>
          <p:nvPr userDrawn="1"/>
        </p:nvSpPr>
        <p:spPr>
          <a:xfrm>
            <a:off x="7464152" y="6381328"/>
            <a:ext cx="4114800" cy="365125"/>
          </a:xfrm>
          <a:prstGeom prst="rect">
            <a:avLst/>
          </a:prstGeom>
        </p:spPr>
        <p:txBody>
          <a:bodyPr vert="horz" lIns="0" tIns="46800" rIns="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b="1" dirty="0" err="1">
                <a:solidFill>
                  <a:schemeClr val="tx1"/>
                </a:solidFill>
                <a:latin typeface="Marianne" panose="02000000000000000000" pitchFamily="2" charset="0"/>
              </a:rPr>
              <a:t>MSSanté</a:t>
            </a:r>
            <a:r>
              <a:rPr lang="fr-FR" b="1" dirty="0">
                <a:solidFill>
                  <a:schemeClr val="tx1"/>
                </a:solidFill>
                <a:latin typeface="Marianne" panose="02000000000000000000" pitchFamily="2" charset="0"/>
              </a:rPr>
              <a:t> </a:t>
            </a:r>
            <a:r>
              <a:rPr lang="fr-FR" dirty="0">
                <a:solidFill>
                  <a:schemeClr val="tx1"/>
                </a:solidFill>
                <a:latin typeface="Marianne" panose="02000000000000000000" pitchFamily="2" charset="0"/>
              </a:rPr>
              <a:t>/ Titre du document</a:t>
            </a:r>
          </a:p>
        </p:txBody>
      </p:sp>
      <p:sp>
        <p:nvSpPr>
          <p:cNvPr id="27" name="Espace réservé du numéro de diapositive 2">
            <a:extLst>
              <a:ext uri="{FF2B5EF4-FFF2-40B4-BE49-F238E27FC236}">
                <a16:creationId xmlns:a16="http://schemas.microsoft.com/office/drawing/2014/main" id="{1C80E49C-8D63-A449-B92B-9B7C6083D03C}"/>
              </a:ext>
            </a:extLst>
          </p:cNvPr>
          <p:cNvSpPr txBox="1">
            <a:spLocks/>
          </p:cNvSpPr>
          <p:nvPr userDrawn="1"/>
        </p:nvSpPr>
        <p:spPr>
          <a:xfrm>
            <a:off x="9113838" y="6381328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9CB6B24-CF42-1640-8F2E-2858B5A328BE}" type="slidenum">
              <a:rPr lang="fr-FR" b="1" smtClean="0">
                <a:solidFill>
                  <a:schemeClr val="tx1"/>
                </a:solidFill>
                <a:latin typeface="Marianne" panose="02000000000000000000" pitchFamily="2" charset="0"/>
              </a:rPr>
              <a:pPr/>
              <a:t>‹#›</a:t>
            </a:fld>
            <a:endParaRPr lang="fr-FR" b="1" dirty="0">
              <a:solidFill>
                <a:schemeClr val="tx1"/>
              </a:solidFill>
              <a:latin typeface="Marianne" panose="02000000000000000000" pitchFamily="2" charset="0"/>
            </a:endParaRPr>
          </a:p>
        </p:txBody>
      </p:sp>
      <p:pic>
        <p:nvPicPr>
          <p:cNvPr id="31" name="Image 30">
            <a:extLst>
              <a:ext uri="{FF2B5EF4-FFF2-40B4-BE49-F238E27FC236}">
                <a16:creationId xmlns:a16="http://schemas.microsoft.com/office/drawing/2014/main" id="{95B6433F-FD99-8E4E-90B1-4F7F093A1AA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281352" y="321060"/>
            <a:ext cx="1802629" cy="579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383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calair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35DE9558-A236-DE4F-9CD0-FE73361EBD4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305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BAF88794-DABD-B341-A46C-726B9E0EE2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5763851" y="0"/>
            <a:ext cx="6424634" cy="6857998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AB5AAD97-51D2-F846-B1BC-D2B948B3D4BC}"/>
              </a:ext>
            </a:extLst>
          </p:cNvPr>
          <p:cNvSpPr/>
          <p:nvPr userDrawn="1"/>
        </p:nvSpPr>
        <p:spPr>
          <a:xfrm>
            <a:off x="0" y="6102000"/>
            <a:ext cx="12192000" cy="75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/>
              <a:t> v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740BD770-486C-CB46-AD1C-9B9C8BEDB6D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71464" y="6201328"/>
            <a:ext cx="601374" cy="541560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38F11341-E9E2-754A-A936-37113001ABE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81352" y="6174000"/>
            <a:ext cx="753744" cy="586690"/>
          </a:xfrm>
          <a:prstGeom prst="rect">
            <a:avLst/>
          </a:prstGeom>
        </p:spPr>
      </p:pic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AD5BCAA8-D71F-6641-902D-E6239BE0997A}"/>
              </a:ext>
            </a:extLst>
          </p:cNvPr>
          <p:cNvCxnSpPr>
            <a:cxnSpLocks/>
          </p:cNvCxnSpPr>
          <p:nvPr userDrawn="1"/>
        </p:nvCxnSpPr>
        <p:spPr>
          <a:xfrm>
            <a:off x="1127448" y="6201328"/>
            <a:ext cx="0" cy="54004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3BB5EE3B-58C5-D144-AA61-2A042EC2AD83}"/>
              </a:ext>
            </a:extLst>
          </p:cNvPr>
          <p:cNvSpPr/>
          <p:nvPr userDrawn="1"/>
        </p:nvSpPr>
        <p:spPr>
          <a:xfrm>
            <a:off x="199154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7C02A7E-9BF9-0042-A856-142E8C9BE11D}"/>
              </a:ext>
            </a:extLst>
          </p:cNvPr>
          <p:cNvSpPr/>
          <p:nvPr userDrawn="1"/>
        </p:nvSpPr>
        <p:spPr>
          <a:xfrm>
            <a:off x="2580129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2166851-C6BC-A74E-9258-2A576605E197}"/>
              </a:ext>
            </a:extLst>
          </p:cNvPr>
          <p:cNvSpPr/>
          <p:nvPr userDrawn="1"/>
        </p:nvSpPr>
        <p:spPr>
          <a:xfrm>
            <a:off x="316871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26" name="Espace réservé du pied de page 1">
            <a:extLst>
              <a:ext uri="{FF2B5EF4-FFF2-40B4-BE49-F238E27FC236}">
                <a16:creationId xmlns:a16="http://schemas.microsoft.com/office/drawing/2014/main" id="{9FDF13FC-5294-BC49-8FC7-FDBCE75D07DC}"/>
              </a:ext>
            </a:extLst>
          </p:cNvPr>
          <p:cNvSpPr txBox="1">
            <a:spLocks/>
          </p:cNvSpPr>
          <p:nvPr userDrawn="1"/>
        </p:nvSpPr>
        <p:spPr>
          <a:xfrm>
            <a:off x="7464152" y="6381328"/>
            <a:ext cx="4114800" cy="365125"/>
          </a:xfrm>
          <a:prstGeom prst="rect">
            <a:avLst/>
          </a:prstGeom>
        </p:spPr>
        <p:txBody>
          <a:bodyPr vert="horz" lIns="0" tIns="46800" rIns="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b="1" dirty="0" err="1">
                <a:solidFill>
                  <a:schemeClr val="tx1"/>
                </a:solidFill>
                <a:latin typeface="Marianne" panose="02000000000000000000" pitchFamily="2" charset="0"/>
              </a:rPr>
              <a:t>MSSanté</a:t>
            </a:r>
            <a:r>
              <a:rPr lang="fr-FR" b="1" dirty="0">
                <a:solidFill>
                  <a:schemeClr val="tx1"/>
                </a:solidFill>
                <a:latin typeface="Marianne" panose="02000000000000000000" pitchFamily="2" charset="0"/>
              </a:rPr>
              <a:t> </a:t>
            </a:r>
            <a:r>
              <a:rPr lang="fr-FR" dirty="0">
                <a:solidFill>
                  <a:schemeClr val="tx1"/>
                </a:solidFill>
                <a:latin typeface="Marianne" panose="02000000000000000000" pitchFamily="2" charset="0"/>
              </a:rPr>
              <a:t>/ Titre du document</a:t>
            </a:r>
          </a:p>
        </p:txBody>
      </p:sp>
      <p:sp>
        <p:nvSpPr>
          <p:cNvPr id="27" name="Espace réservé du numéro de diapositive 2">
            <a:extLst>
              <a:ext uri="{FF2B5EF4-FFF2-40B4-BE49-F238E27FC236}">
                <a16:creationId xmlns:a16="http://schemas.microsoft.com/office/drawing/2014/main" id="{1C80E49C-8D63-A449-B92B-9B7C6083D03C}"/>
              </a:ext>
            </a:extLst>
          </p:cNvPr>
          <p:cNvSpPr txBox="1">
            <a:spLocks/>
          </p:cNvSpPr>
          <p:nvPr userDrawn="1"/>
        </p:nvSpPr>
        <p:spPr>
          <a:xfrm>
            <a:off x="9113838" y="6381328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9CB6B24-CF42-1640-8F2E-2858B5A328BE}" type="slidenum">
              <a:rPr lang="fr-FR" b="1" smtClean="0">
                <a:solidFill>
                  <a:schemeClr val="tx1"/>
                </a:solidFill>
                <a:latin typeface="Marianne" panose="02000000000000000000" pitchFamily="2" charset="0"/>
              </a:rPr>
              <a:pPr/>
              <a:t>‹#›</a:t>
            </a:fld>
            <a:endParaRPr lang="fr-FR" b="1" dirty="0">
              <a:solidFill>
                <a:schemeClr val="tx1"/>
              </a:solidFill>
              <a:latin typeface="Marianne" panose="02000000000000000000" pitchFamily="2" charset="0"/>
            </a:endParaRPr>
          </a:p>
        </p:txBody>
      </p:sp>
      <p:pic>
        <p:nvPicPr>
          <p:cNvPr id="31" name="Image 30">
            <a:extLst>
              <a:ext uri="{FF2B5EF4-FFF2-40B4-BE49-F238E27FC236}">
                <a16:creationId xmlns:a16="http://schemas.microsoft.com/office/drawing/2014/main" id="{95B6433F-FD99-8E4E-90B1-4F7F093A1AA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281352" y="321060"/>
            <a:ext cx="1802629" cy="579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07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tex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>
            <a:extLst>
              <a:ext uri="{FF2B5EF4-FFF2-40B4-BE49-F238E27FC236}">
                <a16:creationId xmlns:a16="http://schemas.microsoft.com/office/drawing/2014/main" id="{0F1D493F-918B-6242-BEF2-807D314AB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254E29D-EEAE-C04C-83AB-8CF7175E77A8}"/>
              </a:ext>
            </a:extLst>
          </p:cNvPr>
          <p:cNvSpPr/>
          <p:nvPr userDrawn="1"/>
        </p:nvSpPr>
        <p:spPr>
          <a:xfrm>
            <a:off x="0" y="6102000"/>
            <a:ext cx="12192000" cy="75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/>
              <a:t> v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AA89FEA-69A4-5340-B458-878EA3B24BB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71464" y="6201328"/>
            <a:ext cx="601374" cy="54156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4E5FA947-1F6C-D640-A0C6-98A6B42508A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81352" y="6174000"/>
            <a:ext cx="753744" cy="586690"/>
          </a:xfrm>
          <a:prstGeom prst="rect">
            <a:avLst/>
          </a:prstGeom>
        </p:spPr>
      </p:pic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4F096878-2770-1341-8553-428A3AC0C9F3}"/>
              </a:ext>
            </a:extLst>
          </p:cNvPr>
          <p:cNvCxnSpPr>
            <a:cxnSpLocks/>
          </p:cNvCxnSpPr>
          <p:nvPr userDrawn="1"/>
        </p:nvCxnSpPr>
        <p:spPr>
          <a:xfrm>
            <a:off x="1127448" y="6201328"/>
            <a:ext cx="0" cy="54004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B3E9E342-A4DF-DA44-9467-27ED7CA957F2}"/>
              </a:ext>
            </a:extLst>
          </p:cNvPr>
          <p:cNvSpPr/>
          <p:nvPr userDrawn="1"/>
        </p:nvSpPr>
        <p:spPr>
          <a:xfrm>
            <a:off x="199154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ABBF8E4-D0B9-E847-8A44-6E61C33C187F}"/>
              </a:ext>
            </a:extLst>
          </p:cNvPr>
          <p:cNvSpPr/>
          <p:nvPr userDrawn="1"/>
        </p:nvSpPr>
        <p:spPr>
          <a:xfrm>
            <a:off x="2580129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0C76644-46E8-5242-ACB8-F22319F02881}"/>
              </a:ext>
            </a:extLst>
          </p:cNvPr>
          <p:cNvSpPr/>
          <p:nvPr userDrawn="1"/>
        </p:nvSpPr>
        <p:spPr>
          <a:xfrm>
            <a:off x="316871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pic>
        <p:nvPicPr>
          <p:cNvPr id="30" name="Image 29" descr="Une image contenant texte&#10;&#10;Description générée automatiquement">
            <a:extLst>
              <a:ext uri="{FF2B5EF4-FFF2-40B4-BE49-F238E27FC236}">
                <a16:creationId xmlns:a16="http://schemas.microsoft.com/office/drawing/2014/main" id="{750D5D0B-22F2-4E4D-80A7-3D58EA7C611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81353" y="321061"/>
            <a:ext cx="1080088" cy="346978"/>
          </a:xfrm>
          <a:prstGeom prst="rect">
            <a:avLst/>
          </a:prstGeom>
        </p:spPr>
      </p:pic>
      <p:sp>
        <p:nvSpPr>
          <p:cNvPr id="31" name="Espace réservé du pied de page 1">
            <a:extLst>
              <a:ext uri="{FF2B5EF4-FFF2-40B4-BE49-F238E27FC236}">
                <a16:creationId xmlns:a16="http://schemas.microsoft.com/office/drawing/2014/main" id="{EC0CDED9-54D0-6C41-B6A8-5186F54C9E03}"/>
              </a:ext>
            </a:extLst>
          </p:cNvPr>
          <p:cNvSpPr txBox="1">
            <a:spLocks/>
          </p:cNvSpPr>
          <p:nvPr userDrawn="1"/>
        </p:nvSpPr>
        <p:spPr>
          <a:xfrm>
            <a:off x="7464152" y="6381328"/>
            <a:ext cx="4114800" cy="365125"/>
          </a:xfrm>
          <a:prstGeom prst="rect">
            <a:avLst/>
          </a:prstGeom>
        </p:spPr>
        <p:txBody>
          <a:bodyPr vert="horz" lIns="0" tIns="46800" rIns="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b="1" dirty="0" err="1">
                <a:solidFill>
                  <a:schemeClr val="tx1"/>
                </a:solidFill>
                <a:latin typeface="Marianne" panose="02000000000000000000" pitchFamily="2" charset="0"/>
              </a:rPr>
              <a:t>MSSanté</a:t>
            </a:r>
            <a:r>
              <a:rPr lang="fr-FR" b="1" dirty="0">
                <a:solidFill>
                  <a:schemeClr val="tx1"/>
                </a:solidFill>
                <a:latin typeface="Marianne" panose="02000000000000000000" pitchFamily="2" charset="0"/>
              </a:rPr>
              <a:t> </a:t>
            </a:r>
            <a:r>
              <a:rPr lang="fr-FR" dirty="0">
                <a:solidFill>
                  <a:schemeClr val="tx1"/>
                </a:solidFill>
                <a:latin typeface="Marianne" panose="02000000000000000000" pitchFamily="2" charset="0"/>
              </a:rPr>
              <a:t>/ Titre du document</a:t>
            </a:r>
          </a:p>
        </p:txBody>
      </p:sp>
      <p:sp>
        <p:nvSpPr>
          <p:cNvPr id="32" name="Espace réservé du numéro de diapositive 2">
            <a:extLst>
              <a:ext uri="{FF2B5EF4-FFF2-40B4-BE49-F238E27FC236}">
                <a16:creationId xmlns:a16="http://schemas.microsoft.com/office/drawing/2014/main" id="{3E6DC61A-6774-B24E-9110-60718C4E1A0F}"/>
              </a:ext>
            </a:extLst>
          </p:cNvPr>
          <p:cNvSpPr txBox="1">
            <a:spLocks/>
          </p:cNvSpPr>
          <p:nvPr userDrawn="1"/>
        </p:nvSpPr>
        <p:spPr>
          <a:xfrm>
            <a:off x="9113838" y="6381328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9CB6B24-CF42-1640-8F2E-2858B5A328BE}" type="slidenum">
              <a:rPr lang="fr-FR" b="1" smtClean="0">
                <a:solidFill>
                  <a:schemeClr val="tx1"/>
                </a:solidFill>
                <a:latin typeface="Marianne" panose="02000000000000000000" pitchFamily="2" charset="0"/>
              </a:rPr>
              <a:pPr/>
              <a:t>‹#›</a:t>
            </a:fld>
            <a:endParaRPr lang="fr-FR" b="1" dirty="0">
              <a:solidFill>
                <a:schemeClr val="tx1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5040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tex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>
            <a:extLst>
              <a:ext uri="{FF2B5EF4-FFF2-40B4-BE49-F238E27FC236}">
                <a16:creationId xmlns:a16="http://schemas.microsoft.com/office/drawing/2014/main" id="{0F1D493F-918B-6242-BEF2-807D314AB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254E29D-EEAE-C04C-83AB-8CF7175E77A8}"/>
              </a:ext>
            </a:extLst>
          </p:cNvPr>
          <p:cNvSpPr/>
          <p:nvPr userDrawn="1"/>
        </p:nvSpPr>
        <p:spPr>
          <a:xfrm>
            <a:off x="0" y="6102000"/>
            <a:ext cx="12192000" cy="75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/>
              <a:t> v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AA89FEA-69A4-5340-B458-878EA3B24BB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71464" y="6201328"/>
            <a:ext cx="601374" cy="54156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4E5FA947-1F6C-D640-A0C6-98A6B42508A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81352" y="6174000"/>
            <a:ext cx="753744" cy="586690"/>
          </a:xfrm>
          <a:prstGeom prst="rect">
            <a:avLst/>
          </a:prstGeom>
        </p:spPr>
      </p:pic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4F096878-2770-1341-8553-428A3AC0C9F3}"/>
              </a:ext>
            </a:extLst>
          </p:cNvPr>
          <p:cNvCxnSpPr>
            <a:cxnSpLocks/>
          </p:cNvCxnSpPr>
          <p:nvPr userDrawn="1"/>
        </p:nvCxnSpPr>
        <p:spPr>
          <a:xfrm>
            <a:off x="1127448" y="6201328"/>
            <a:ext cx="0" cy="54004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B3E9E342-A4DF-DA44-9467-27ED7CA957F2}"/>
              </a:ext>
            </a:extLst>
          </p:cNvPr>
          <p:cNvSpPr/>
          <p:nvPr userDrawn="1"/>
        </p:nvSpPr>
        <p:spPr>
          <a:xfrm>
            <a:off x="199154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ABBF8E4-D0B9-E847-8A44-6E61C33C187F}"/>
              </a:ext>
            </a:extLst>
          </p:cNvPr>
          <p:cNvSpPr/>
          <p:nvPr userDrawn="1"/>
        </p:nvSpPr>
        <p:spPr>
          <a:xfrm>
            <a:off x="2580129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0C76644-46E8-5242-ACB8-F22319F02881}"/>
              </a:ext>
            </a:extLst>
          </p:cNvPr>
          <p:cNvSpPr/>
          <p:nvPr userDrawn="1"/>
        </p:nvSpPr>
        <p:spPr>
          <a:xfrm>
            <a:off x="316871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31" name="Espace réservé du pied de page 1">
            <a:extLst>
              <a:ext uri="{FF2B5EF4-FFF2-40B4-BE49-F238E27FC236}">
                <a16:creationId xmlns:a16="http://schemas.microsoft.com/office/drawing/2014/main" id="{EC0CDED9-54D0-6C41-B6A8-5186F54C9E03}"/>
              </a:ext>
            </a:extLst>
          </p:cNvPr>
          <p:cNvSpPr txBox="1">
            <a:spLocks/>
          </p:cNvSpPr>
          <p:nvPr userDrawn="1"/>
        </p:nvSpPr>
        <p:spPr>
          <a:xfrm>
            <a:off x="7464152" y="6381328"/>
            <a:ext cx="4114800" cy="365125"/>
          </a:xfrm>
          <a:prstGeom prst="rect">
            <a:avLst/>
          </a:prstGeom>
        </p:spPr>
        <p:txBody>
          <a:bodyPr vert="horz" lIns="0" tIns="46800" rIns="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b="1" dirty="0" err="1">
                <a:solidFill>
                  <a:schemeClr val="tx1"/>
                </a:solidFill>
                <a:latin typeface="Marianne" panose="02000000000000000000" pitchFamily="2" charset="0"/>
              </a:rPr>
              <a:t>MSSanté</a:t>
            </a:r>
            <a:r>
              <a:rPr lang="fr-FR" b="1" dirty="0">
                <a:solidFill>
                  <a:schemeClr val="tx1"/>
                </a:solidFill>
                <a:latin typeface="Marianne" panose="02000000000000000000" pitchFamily="2" charset="0"/>
              </a:rPr>
              <a:t> </a:t>
            </a:r>
            <a:r>
              <a:rPr lang="fr-FR" dirty="0">
                <a:solidFill>
                  <a:schemeClr val="tx1"/>
                </a:solidFill>
                <a:latin typeface="Marianne" panose="02000000000000000000" pitchFamily="2" charset="0"/>
              </a:rPr>
              <a:t>/ Titre du document</a:t>
            </a:r>
          </a:p>
        </p:txBody>
      </p:sp>
      <p:sp>
        <p:nvSpPr>
          <p:cNvPr id="32" name="Espace réservé du numéro de diapositive 2">
            <a:extLst>
              <a:ext uri="{FF2B5EF4-FFF2-40B4-BE49-F238E27FC236}">
                <a16:creationId xmlns:a16="http://schemas.microsoft.com/office/drawing/2014/main" id="{3E6DC61A-6774-B24E-9110-60718C4E1A0F}"/>
              </a:ext>
            </a:extLst>
          </p:cNvPr>
          <p:cNvSpPr txBox="1">
            <a:spLocks/>
          </p:cNvSpPr>
          <p:nvPr userDrawn="1"/>
        </p:nvSpPr>
        <p:spPr>
          <a:xfrm>
            <a:off x="9113838" y="6381328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9CB6B24-CF42-1640-8F2E-2858B5A328BE}" type="slidenum">
              <a:rPr lang="fr-FR" b="1" smtClean="0">
                <a:solidFill>
                  <a:schemeClr val="tx1"/>
                </a:solidFill>
                <a:latin typeface="Marianne" panose="02000000000000000000" pitchFamily="2" charset="0"/>
              </a:rPr>
              <a:pPr/>
              <a:t>‹#›</a:t>
            </a:fld>
            <a:endParaRPr lang="fr-FR" b="1" dirty="0">
              <a:solidFill>
                <a:schemeClr val="tx1"/>
              </a:solidFill>
              <a:latin typeface="Marianne" panose="02000000000000000000" pitchFamily="2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BAE4C99-5ECC-E145-9A45-86A39BE3F87F}"/>
              </a:ext>
            </a:extLst>
          </p:cNvPr>
          <p:cNvSpPr/>
          <p:nvPr userDrawn="1"/>
        </p:nvSpPr>
        <p:spPr>
          <a:xfrm>
            <a:off x="0" y="1"/>
            <a:ext cx="8961113" cy="6102000"/>
          </a:xfrm>
          <a:prstGeom prst="rect">
            <a:avLst/>
          </a:prstGeom>
          <a:solidFill>
            <a:srgbClr val="A629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28B9FADE-8E37-724D-8BD7-BA41AC22A80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281353" y="321061"/>
            <a:ext cx="1080087" cy="346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231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text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>
            <a:extLst>
              <a:ext uri="{FF2B5EF4-FFF2-40B4-BE49-F238E27FC236}">
                <a16:creationId xmlns:a16="http://schemas.microsoft.com/office/drawing/2014/main" id="{0F1D493F-918B-6242-BEF2-807D314AB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254E29D-EEAE-C04C-83AB-8CF7175E77A8}"/>
              </a:ext>
            </a:extLst>
          </p:cNvPr>
          <p:cNvSpPr/>
          <p:nvPr userDrawn="1"/>
        </p:nvSpPr>
        <p:spPr>
          <a:xfrm>
            <a:off x="0" y="6102000"/>
            <a:ext cx="12192000" cy="75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/>
              <a:t> v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AA89FEA-69A4-5340-B458-878EA3B24BB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71464" y="6201328"/>
            <a:ext cx="601374" cy="54156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4E5FA947-1F6C-D640-A0C6-98A6B42508A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81352" y="6174000"/>
            <a:ext cx="753744" cy="586690"/>
          </a:xfrm>
          <a:prstGeom prst="rect">
            <a:avLst/>
          </a:prstGeom>
        </p:spPr>
      </p:pic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4F096878-2770-1341-8553-428A3AC0C9F3}"/>
              </a:ext>
            </a:extLst>
          </p:cNvPr>
          <p:cNvCxnSpPr>
            <a:cxnSpLocks/>
          </p:cNvCxnSpPr>
          <p:nvPr userDrawn="1"/>
        </p:nvCxnSpPr>
        <p:spPr>
          <a:xfrm>
            <a:off x="1127448" y="6201328"/>
            <a:ext cx="0" cy="54004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B3E9E342-A4DF-DA44-9467-27ED7CA957F2}"/>
              </a:ext>
            </a:extLst>
          </p:cNvPr>
          <p:cNvSpPr/>
          <p:nvPr userDrawn="1"/>
        </p:nvSpPr>
        <p:spPr>
          <a:xfrm>
            <a:off x="199154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ABBF8E4-D0B9-E847-8A44-6E61C33C187F}"/>
              </a:ext>
            </a:extLst>
          </p:cNvPr>
          <p:cNvSpPr/>
          <p:nvPr userDrawn="1"/>
        </p:nvSpPr>
        <p:spPr>
          <a:xfrm>
            <a:off x="2580129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0C76644-46E8-5242-ACB8-F22319F02881}"/>
              </a:ext>
            </a:extLst>
          </p:cNvPr>
          <p:cNvSpPr/>
          <p:nvPr userDrawn="1"/>
        </p:nvSpPr>
        <p:spPr>
          <a:xfrm>
            <a:off x="316871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pic>
        <p:nvPicPr>
          <p:cNvPr id="30" name="Image 29" descr="Une image contenant texte&#10;&#10;Description générée automatiquement">
            <a:extLst>
              <a:ext uri="{FF2B5EF4-FFF2-40B4-BE49-F238E27FC236}">
                <a16:creationId xmlns:a16="http://schemas.microsoft.com/office/drawing/2014/main" id="{750D5D0B-22F2-4E4D-80A7-3D58EA7C611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81353" y="321061"/>
            <a:ext cx="1080088" cy="346978"/>
          </a:xfrm>
          <a:prstGeom prst="rect">
            <a:avLst/>
          </a:prstGeom>
        </p:spPr>
      </p:pic>
      <p:sp>
        <p:nvSpPr>
          <p:cNvPr id="31" name="Espace réservé du pied de page 1">
            <a:extLst>
              <a:ext uri="{FF2B5EF4-FFF2-40B4-BE49-F238E27FC236}">
                <a16:creationId xmlns:a16="http://schemas.microsoft.com/office/drawing/2014/main" id="{EC0CDED9-54D0-6C41-B6A8-5186F54C9E03}"/>
              </a:ext>
            </a:extLst>
          </p:cNvPr>
          <p:cNvSpPr txBox="1">
            <a:spLocks/>
          </p:cNvSpPr>
          <p:nvPr userDrawn="1"/>
        </p:nvSpPr>
        <p:spPr>
          <a:xfrm>
            <a:off x="7464152" y="6381328"/>
            <a:ext cx="4114800" cy="365125"/>
          </a:xfrm>
          <a:prstGeom prst="rect">
            <a:avLst/>
          </a:prstGeom>
        </p:spPr>
        <p:txBody>
          <a:bodyPr vert="horz" lIns="0" tIns="46800" rIns="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b="1" dirty="0" err="1">
                <a:solidFill>
                  <a:schemeClr val="tx1"/>
                </a:solidFill>
                <a:latin typeface="Marianne" panose="02000000000000000000" pitchFamily="2" charset="0"/>
              </a:rPr>
              <a:t>MSSanté</a:t>
            </a:r>
            <a:r>
              <a:rPr lang="fr-FR" b="1" dirty="0">
                <a:solidFill>
                  <a:schemeClr val="tx1"/>
                </a:solidFill>
                <a:latin typeface="Marianne" panose="02000000000000000000" pitchFamily="2" charset="0"/>
              </a:rPr>
              <a:t> </a:t>
            </a:r>
            <a:r>
              <a:rPr lang="fr-FR" dirty="0">
                <a:solidFill>
                  <a:schemeClr val="tx1"/>
                </a:solidFill>
                <a:latin typeface="Marianne" panose="02000000000000000000" pitchFamily="2" charset="0"/>
              </a:rPr>
              <a:t>/ Titre du document</a:t>
            </a:r>
          </a:p>
        </p:txBody>
      </p:sp>
      <p:sp>
        <p:nvSpPr>
          <p:cNvPr id="32" name="Espace réservé du numéro de diapositive 2">
            <a:extLst>
              <a:ext uri="{FF2B5EF4-FFF2-40B4-BE49-F238E27FC236}">
                <a16:creationId xmlns:a16="http://schemas.microsoft.com/office/drawing/2014/main" id="{3E6DC61A-6774-B24E-9110-60718C4E1A0F}"/>
              </a:ext>
            </a:extLst>
          </p:cNvPr>
          <p:cNvSpPr txBox="1">
            <a:spLocks/>
          </p:cNvSpPr>
          <p:nvPr userDrawn="1"/>
        </p:nvSpPr>
        <p:spPr>
          <a:xfrm>
            <a:off x="9113838" y="6381328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9CB6B24-CF42-1640-8F2E-2858B5A328BE}" type="slidenum">
              <a:rPr lang="fr-FR" b="1" smtClean="0">
                <a:solidFill>
                  <a:schemeClr val="tx1"/>
                </a:solidFill>
                <a:latin typeface="Marianne" panose="02000000000000000000" pitchFamily="2" charset="0"/>
              </a:rPr>
              <a:pPr/>
              <a:t>‹#›</a:t>
            </a:fld>
            <a:endParaRPr lang="fr-FR" b="1" dirty="0">
              <a:solidFill>
                <a:schemeClr val="tx1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1595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3488896-E667-9649-BD78-EF60178C1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3739BE5-5A80-064A-9307-D4EBA4EB26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7" name="Espace réservé du pied de page 1">
            <a:extLst>
              <a:ext uri="{FF2B5EF4-FFF2-40B4-BE49-F238E27FC236}">
                <a16:creationId xmlns:a16="http://schemas.microsoft.com/office/drawing/2014/main" id="{EEF5F10C-8577-D849-9A34-B5C1C69669DD}"/>
              </a:ext>
            </a:extLst>
          </p:cNvPr>
          <p:cNvSpPr txBox="1">
            <a:spLocks/>
          </p:cNvSpPr>
          <p:nvPr userDrawn="1"/>
        </p:nvSpPr>
        <p:spPr>
          <a:xfrm>
            <a:off x="7464152" y="6381328"/>
            <a:ext cx="4114800" cy="365125"/>
          </a:xfrm>
          <a:prstGeom prst="rect">
            <a:avLst/>
          </a:prstGeom>
        </p:spPr>
        <p:txBody>
          <a:bodyPr vert="horz" lIns="0" tIns="46800" rIns="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b="1" dirty="0" err="1">
                <a:solidFill>
                  <a:schemeClr val="tx1"/>
                </a:solidFill>
                <a:latin typeface="Marianne" panose="02000000000000000000" pitchFamily="2" charset="0"/>
              </a:rPr>
              <a:t>MSSanté</a:t>
            </a:r>
            <a:r>
              <a:rPr lang="fr-FR" b="1" dirty="0">
                <a:solidFill>
                  <a:schemeClr val="tx1"/>
                </a:solidFill>
                <a:latin typeface="Marianne" panose="02000000000000000000" pitchFamily="2" charset="0"/>
              </a:rPr>
              <a:t> </a:t>
            </a:r>
            <a:r>
              <a:rPr lang="fr-FR" dirty="0">
                <a:solidFill>
                  <a:schemeClr val="tx1"/>
                </a:solidFill>
                <a:latin typeface="Marianne" panose="02000000000000000000" pitchFamily="2" charset="0"/>
              </a:rPr>
              <a:t>/ Titre du document</a:t>
            </a:r>
          </a:p>
        </p:txBody>
      </p:sp>
      <p:sp>
        <p:nvSpPr>
          <p:cNvPr id="18" name="Espace réservé du numéro de diapositive 2">
            <a:extLst>
              <a:ext uri="{FF2B5EF4-FFF2-40B4-BE49-F238E27FC236}">
                <a16:creationId xmlns:a16="http://schemas.microsoft.com/office/drawing/2014/main" id="{18766EFE-8EAB-6C48-AE02-3D0F6259824E}"/>
              </a:ext>
            </a:extLst>
          </p:cNvPr>
          <p:cNvSpPr txBox="1">
            <a:spLocks/>
          </p:cNvSpPr>
          <p:nvPr userDrawn="1"/>
        </p:nvSpPr>
        <p:spPr>
          <a:xfrm>
            <a:off x="9113838" y="6381328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9CB6B24-CF42-1640-8F2E-2858B5A328BE}" type="slidenum">
              <a:rPr lang="fr-FR" b="1" smtClean="0">
                <a:solidFill>
                  <a:schemeClr val="tx1"/>
                </a:solidFill>
                <a:latin typeface="Marianne" panose="02000000000000000000" pitchFamily="2" charset="0"/>
              </a:rPr>
              <a:pPr/>
              <a:t>‹#›</a:t>
            </a:fld>
            <a:endParaRPr lang="fr-FR" b="1" dirty="0">
              <a:solidFill>
                <a:schemeClr val="tx1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5199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6" r:id="rId8"/>
    <p:sldLayoutId id="2147483665" r:id="rId9"/>
    <p:sldLayoutId id="2147483667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Marianne ExtraBold" panose="020000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Marianne" panose="020000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Marianne" panose="020000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Marianne" panose="020000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Marianne" panose="020000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Marianne" panose="020000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9.png"/><Relationship Id="rId11" Type="http://schemas.openxmlformats.org/officeDocument/2006/relationships/image" Target="../media/image23.png"/><Relationship Id="rId5" Type="http://schemas.openxmlformats.org/officeDocument/2006/relationships/image" Target="../media/image18.png"/><Relationship Id="rId10" Type="http://schemas.openxmlformats.org/officeDocument/2006/relationships/image" Target="../media/image22.png"/><Relationship Id="rId4" Type="http://schemas.openxmlformats.org/officeDocument/2006/relationships/image" Target="../media/image17.png"/><Relationship Id="rId9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4FCFBD-89C9-074C-97BC-B06174768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0E18409-DF7C-2945-8AEE-F92C7E09D9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086939D-B1E9-9F4D-AD6B-E70E36EF5525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13250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87E20F27-D66A-DF41-B323-20E196FABA4E}"/>
              </a:ext>
            </a:extLst>
          </p:cNvPr>
          <p:cNvSpPr txBox="1"/>
          <p:nvPr/>
        </p:nvSpPr>
        <p:spPr>
          <a:xfrm>
            <a:off x="380164" y="1743666"/>
            <a:ext cx="39175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>
                <a:latin typeface="Marianne" panose="02000000000000000000" pitchFamily="2" charset="0"/>
              </a:rPr>
              <a:t>Huidium</a:t>
            </a:r>
            <a:r>
              <a:rPr lang="fr-FR" b="1" dirty="0">
                <a:latin typeface="Marianne" panose="02000000000000000000" pitchFamily="2" charset="0"/>
              </a:rPr>
              <a:t> </a:t>
            </a:r>
            <a:r>
              <a:rPr lang="fr-FR" b="1" dirty="0" err="1">
                <a:latin typeface="Marianne" panose="02000000000000000000" pitchFamily="2" charset="0"/>
              </a:rPr>
              <a:t>maios</a:t>
            </a:r>
            <a:r>
              <a:rPr lang="fr-FR" b="1" dirty="0">
                <a:latin typeface="Marianne" panose="02000000000000000000" pitchFamily="2" charset="0"/>
              </a:rPr>
              <a:t> es? </a:t>
            </a:r>
            <a:r>
              <a:rPr lang="fr-FR" b="1" dirty="0" err="1">
                <a:latin typeface="Marianne" panose="02000000000000000000" pitchFamily="2" charset="0"/>
              </a:rPr>
              <a:t>Locauderces</a:t>
            </a:r>
            <a:r>
              <a:rPr lang="fr-FR" b="1" dirty="0">
                <a:latin typeface="Marianne" panose="02000000000000000000" pitchFamily="2" charset="0"/>
              </a:rPr>
              <a:t>! </a:t>
            </a:r>
            <a:r>
              <a:rPr lang="fr-FR" b="1" dirty="0" err="1">
                <a:latin typeface="Marianne" panose="02000000000000000000" pitchFamily="2" charset="0"/>
              </a:rPr>
              <a:t>Dum</a:t>
            </a:r>
            <a:r>
              <a:rPr lang="fr-FR" b="1" dirty="0">
                <a:latin typeface="Marianne" panose="02000000000000000000" pitchFamily="2" charset="0"/>
              </a:rPr>
              <a:t> ore </a:t>
            </a:r>
            <a:r>
              <a:rPr lang="fr-FR" b="1" dirty="0" err="1">
                <a:latin typeface="Marianne" panose="02000000000000000000" pitchFamily="2" charset="0"/>
              </a:rPr>
              <a:t>aus</a:t>
            </a:r>
            <a:r>
              <a:rPr lang="fr-FR" b="1" dirty="0">
                <a:latin typeface="Marianne" panose="02000000000000000000" pitchFamily="2" charset="0"/>
              </a:rPr>
              <a:t> </a:t>
            </a:r>
            <a:r>
              <a:rPr lang="fr-FR" b="1" dirty="0" err="1">
                <a:latin typeface="Marianne" panose="02000000000000000000" pitchFamily="2" charset="0"/>
              </a:rPr>
              <a:t>pravo</a:t>
            </a:r>
            <a:r>
              <a:rPr lang="fr-FR" b="1" dirty="0">
                <a:latin typeface="Marianne" panose="02000000000000000000" pitchFamily="2" charset="0"/>
              </a:rPr>
              <a:t>, </a:t>
            </a:r>
            <a:r>
              <a:rPr lang="fr-FR" b="1" dirty="0" err="1">
                <a:latin typeface="Marianne" panose="02000000000000000000" pitchFamily="2" charset="0"/>
              </a:rPr>
              <a:t>desus</a:t>
            </a:r>
            <a:r>
              <a:rPr lang="fr-FR" b="1" dirty="0">
                <a:latin typeface="Marianne" panose="02000000000000000000" pitchFamily="2" charset="0"/>
              </a:rPr>
              <a:t> An </a:t>
            </a:r>
            <a:r>
              <a:rPr lang="fr-FR" b="1" dirty="0" err="1">
                <a:latin typeface="Marianne" panose="02000000000000000000" pitchFamily="2" charset="0"/>
              </a:rPr>
              <a:t>sulabes</a:t>
            </a:r>
            <a:r>
              <a:rPr lang="fr-FR" b="1" dirty="0">
                <a:latin typeface="Marianne" panose="02000000000000000000" pitchFamily="2" charset="0"/>
              </a:rPr>
              <a:t> st</a:t>
            </a:r>
            <a:endParaRPr lang="fr-FR" dirty="0">
              <a:latin typeface="Marianne" panose="02000000000000000000" pitchFamily="2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A9E05BF-F4FE-134D-8CD3-71377C49F3C6}"/>
              </a:ext>
            </a:extLst>
          </p:cNvPr>
          <p:cNvSpPr txBox="1"/>
          <p:nvPr/>
        </p:nvSpPr>
        <p:spPr>
          <a:xfrm>
            <a:off x="380164" y="2881586"/>
            <a:ext cx="3917516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00" dirty="0" err="1">
                <a:latin typeface="Marianne" panose="02000000000000000000" pitchFamily="2" charset="0"/>
              </a:rPr>
              <a:t>Huidium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maios</a:t>
            </a:r>
            <a:r>
              <a:rPr lang="fr-FR" sz="1300" dirty="0">
                <a:latin typeface="Marianne" panose="02000000000000000000" pitchFamily="2" charset="0"/>
              </a:rPr>
              <a:t> es? </a:t>
            </a:r>
            <a:r>
              <a:rPr lang="fr-FR" sz="1300" dirty="0" err="1">
                <a:latin typeface="Marianne" panose="02000000000000000000" pitchFamily="2" charset="0"/>
              </a:rPr>
              <a:t>Locauderces</a:t>
            </a:r>
            <a:r>
              <a:rPr lang="fr-FR" sz="1300" dirty="0">
                <a:latin typeface="Marianne" panose="02000000000000000000" pitchFamily="2" charset="0"/>
              </a:rPr>
              <a:t>! </a:t>
            </a:r>
            <a:r>
              <a:rPr lang="fr-FR" sz="1300" dirty="0" err="1">
                <a:latin typeface="Marianne" panose="02000000000000000000" pitchFamily="2" charset="0"/>
              </a:rPr>
              <a:t>Dum</a:t>
            </a:r>
            <a:r>
              <a:rPr lang="fr-FR" sz="1300" dirty="0">
                <a:latin typeface="Marianne" panose="02000000000000000000" pitchFamily="2" charset="0"/>
              </a:rPr>
              <a:t> ore </a:t>
            </a:r>
            <a:r>
              <a:rPr lang="fr-FR" sz="1300" dirty="0" err="1">
                <a:latin typeface="Marianne" panose="02000000000000000000" pitchFamily="2" charset="0"/>
              </a:rPr>
              <a:t>aus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pravo</a:t>
            </a:r>
            <a:r>
              <a:rPr lang="fr-FR" sz="1300" dirty="0">
                <a:latin typeface="Marianne" panose="02000000000000000000" pitchFamily="2" charset="0"/>
              </a:rPr>
              <a:t>, </a:t>
            </a:r>
            <a:r>
              <a:rPr lang="fr-FR" sz="1300" dirty="0" err="1">
                <a:latin typeface="Marianne" panose="02000000000000000000" pitchFamily="2" charset="0"/>
              </a:rPr>
              <a:t>desus</a:t>
            </a:r>
            <a:r>
              <a:rPr lang="fr-FR" sz="1300" dirty="0">
                <a:latin typeface="Marianne" panose="02000000000000000000" pitchFamily="2" charset="0"/>
              </a:rPr>
              <a:t> An </a:t>
            </a:r>
            <a:r>
              <a:rPr lang="fr-FR" sz="1300" dirty="0" err="1">
                <a:latin typeface="Marianne" panose="02000000000000000000" pitchFamily="2" charset="0"/>
              </a:rPr>
              <a:t>sulabes</a:t>
            </a:r>
            <a:r>
              <a:rPr lang="fr-FR" sz="1300" dirty="0">
                <a:latin typeface="Marianne" panose="02000000000000000000" pitchFamily="2" charset="0"/>
              </a:rPr>
              <a:t> st? </a:t>
            </a:r>
            <a:r>
              <a:rPr lang="fr-FR" sz="1300" dirty="0" err="1">
                <a:latin typeface="Marianne" panose="02000000000000000000" pitchFamily="2" charset="0"/>
              </a:rPr>
              <a:t>Urnica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erit</a:t>
            </a:r>
            <a:r>
              <a:rPr lang="fr-FR" sz="1300" dirty="0">
                <a:latin typeface="Marianne" panose="02000000000000000000" pitchFamily="2" charset="0"/>
              </a:rPr>
              <a:t>, </a:t>
            </a:r>
            <a:r>
              <a:rPr lang="fr-FR" sz="1300" dirty="0" err="1">
                <a:latin typeface="Marianne" panose="02000000000000000000" pitchFamily="2" charset="0"/>
              </a:rPr>
              <a:t>simurbenam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rei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fure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impl</a:t>
            </a:r>
            <a:r>
              <a:rPr lang="fr-FR" sz="1300" dirty="0">
                <a:latin typeface="Marianne" panose="02000000000000000000" pitchFamily="2" charset="0"/>
              </a:rPr>
              <a:t>. For </a:t>
            </a:r>
            <a:r>
              <a:rPr lang="fr-FR" sz="1300" dirty="0" err="1">
                <a:latin typeface="Marianne" panose="02000000000000000000" pitchFamily="2" charset="0"/>
              </a:rPr>
              <a:t>adduci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patienita</a:t>
            </a:r>
            <a:r>
              <a:rPr lang="fr-FR" sz="1300" dirty="0">
                <a:latin typeface="Marianne" panose="02000000000000000000" pitchFamily="2" charset="0"/>
              </a:rPr>
              <a:t> sa </a:t>
            </a:r>
            <a:r>
              <a:rPr lang="fr-FR" sz="1300" dirty="0" err="1">
                <a:latin typeface="Marianne" panose="02000000000000000000" pitchFamily="2" charset="0"/>
              </a:rPr>
              <a:t>nonescese</a:t>
            </a:r>
            <a:r>
              <a:rPr lang="fr-FR" sz="1300" dirty="0">
                <a:latin typeface="Marianne" panose="02000000000000000000" pitchFamily="2" charset="0"/>
              </a:rPr>
              <a:t> noc </a:t>
            </a:r>
            <a:r>
              <a:rPr lang="fr-FR" sz="1300" dirty="0" err="1">
                <a:latin typeface="Marianne" panose="02000000000000000000" pitchFamily="2" charset="0"/>
              </a:rPr>
              <a:t>tusus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num</a:t>
            </a:r>
            <a:r>
              <a:rPr lang="fr-FR" sz="1300" dirty="0">
                <a:latin typeface="Marianne" panose="02000000000000000000" pitchFamily="2" charset="0"/>
              </a:rPr>
              <a:t> quem </a:t>
            </a:r>
            <a:r>
              <a:rPr lang="fr-FR" sz="1300" dirty="0" err="1">
                <a:latin typeface="Marianne" panose="02000000000000000000" pitchFamily="2" charset="0"/>
              </a:rPr>
              <a:t>occhiliaet</a:t>
            </a:r>
            <a:r>
              <a:rPr lang="fr-FR" sz="1300" dirty="0">
                <a:latin typeface="Marianne" panose="02000000000000000000" pitchFamily="2" charset="0"/>
              </a:rPr>
              <a:t> in </a:t>
            </a:r>
            <a:r>
              <a:rPr lang="fr-FR" sz="1300" dirty="0" err="1">
                <a:latin typeface="Marianne" panose="02000000000000000000" pitchFamily="2" charset="0"/>
              </a:rPr>
              <a:t>diis</a:t>
            </a:r>
            <a:r>
              <a:rPr lang="fr-FR" sz="1300" dirty="0">
                <a:latin typeface="Marianne" panose="02000000000000000000" pitchFamily="2" charset="0"/>
              </a:rPr>
              <a:t>, </a:t>
            </a:r>
            <a:r>
              <a:rPr lang="fr-FR" sz="1300" dirty="0" err="1">
                <a:latin typeface="Marianne" panose="02000000000000000000" pitchFamily="2" charset="0"/>
              </a:rPr>
              <a:t>neque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pecit</a:t>
            </a:r>
            <a:r>
              <a:rPr lang="fr-FR" sz="1300" dirty="0">
                <a:latin typeface="Marianne" panose="02000000000000000000" pitchFamily="2" charset="0"/>
              </a:rPr>
              <a:t>, </a:t>
            </a:r>
            <a:r>
              <a:rPr lang="fr-FR" sz="1300" dirty="0" err="1">
                <a:latin typeface="Marianne" panose="02000000000000000000" pitchFamily="2" charset="0"/>
              </a:rPr>
              <a:t>quam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quam</a:t>
            </a:r>
            <a:r>
              <a:rPr lang="fr-FR" sz="1300" dirty="0">
                <a:latin typeface="Marianne" panose="02000000000000000000" pitchFamily="2" charset="0"/>
              </a:rPr>
              <a:t> es </a:t>
            </a:r>
            <a:r>
              <a:rPr lang="fr-FR" sz="1300" dirty="0" err="1">
                <a:latin typeface="Marianne" panose="02000000000000000000" pitchFamily="2" charset="0"/>
              </a:rPr>
              <a:t>consus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Ahaliciem</a:t>
            </a:r>
            <a:r>
              <a:rPr lang="fr-FR" sz="1300" dirty="0">
                <a:latin typeface="Marianne" panose="02000000000000000000" pitchFamily="2" charset="0"/>
              </a:rPr>
              <a:t>, C. </a:t>
            </a:r>
            <a:r>
              <a:rPr lang="fr-FR" sz="1300" dirty="0" err="1">
                <a:latin typeface="Marianne" panose="02000000000000000000" pitchFamily="2" charset="0"/>
              </a:rPr>
              <a:t>Nost</a:t>
            </a:r>
            <a:r>
              <a:rPr lang="fr-FR" sz="1300" dirty="0">
                <a:latin typeface="Marianne" panose="02000000000000000000" pitchFamily="2" charset="0"/>
              </a:rPr>
              <a:t> fac </a:t>
            </a:r>
            <a:r>
              <a:rPr lang="fr-FR" sz="1300" dirty="0" err="1">
                <a:latin typeface="Marianne" panose="02000000000000000000" pitchFamily="2" charset="0"/>
              </a:rPr>
              <a:t>turnihilis</a:t>
            </a:r>
            <a:r>
              <a:rPr lang="fr-FR" sz="1300" dirty="0">
                <a:latin typeface="Marianne" panose="02000000000000000000" pitchFamily="2" charset="0"/>
              </a:rPr>
              <a:t>, </a:t>
            </a:r>
            <a:r>
              <a:rPr lang="fr-FR" sz="1300" dirty="0" err="1">
                <a:latin typeface="Marianne" panose="02000000000000000000" pitchFamily="2" charset="0"/>
              </a:rPr>
              <a:t>unceportum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ponsime</a:t>
            </a:r>
            <a:r>
              <a:rPr lang="fr-FR" sz="1300" dirty="0">
                <a:latin typeface="Marianne" panose="02000000000000000000" pitchFamily="2" charset="0"/>
              </a:rPr>
              <a:t> public factum occis, </a:t>
            </a:r>
            <a:r>
              <a:rPr lang="fr-FR" sz="1300" dirty="0" err="1">
                <a:latin typeface="Marianne" panose="02000000000000000000" pitchFamily="2" charset="0"/>
              </a:rPr>
              <a:t>ublic</a:t>
            </a:r>
            <a:r>
              <a:rPr lang="fr-FR" sz="1300" dirty="0">
                <a:latin typeface="Marianne" panose="02000000000000000000" pitchFamily="2" charset="0"/>
              </a:rPr>
              <a:t> mis </a:t>
            </a:r>
            <a:r>
              <a:rPr lang="fr-FR" sz="1300" dirty="0" err="1">
                <a:latin typeface="Marianne" panose="02000000000000000000" pitchFamily="2" charset="0"/>
              </a:rPr>
              <a:t>avo</a:t>
            </a:r>
            <a:r>
              <a:rPr lang="fr-FR" sz="1300" dirty="0">
                <a:latin typeface="Marianne" panose="02000000000000000000" pitchFamily="2" charset="0"/>
              </a:rPr>
              <a:t>, </a:t>
            </a:r>
            <a:r>
              <a:rPr lang="fr-FR" sz="1300" dirty="0" err="1">
                <a:latin typeface="Marianne" panose="02000000000000000000" pitchFamily="2" charset="0"/>
              </a:rPr>
              <a:t>norum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elarios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res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sendam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cus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bonfita</a:t>
            </a:r>
            <a:r>
              <a:rPr lang="fr-FR" sz="1300" dirty="0">
                <a:latin typeface="Marianne" panose="02000000000000000000" pitchFamily="2" charset="0"/>
              </a:rPr>
              <a:t> es </a:t>
            </a:r>
            <a:r>
              <a:rPr lang="fr-FR" sz="1300" dirty="0" err="1">
                <a:latin typeface="Marianne" panose="02000000000000000000" pitchFamily="2" charset="0"/>
              </a:rPr>
              <a:t>rei</a:t>
            </a:r>
            <a:r>
              <a:rPr lang="fr-FR" sz="1300" dirty="0">
                <a:latin typeface="Marianne" panose="02000000000000000000" pitchFamily="2" charset="0"/>
              </a:rPr>
              <a:t> intra o </a:t>
            </a:r>
            <a:r>
              <a:rPr lang="fr-FR" sz="1300" dirty="0" err="1">
                <a:latin typeface="Marianne" panose="02000000000000000000" pitchFamily="2" charset="0"/>
              </a:rPr>
              <a:t>clego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Cateritere</a:t>
            </a:r>
            <a:r>
              <a:rPr lang="fr-FR" sz="1300" dirty="0">
                <a:latin typeface="Marianne" panose="02000000000000000000" pitchFamily="2" charset="0"/>
              </a:rPr>
              <a:t> fui </a:t>
            </a:r>
            <a:r>
              <a:rPr lang="fr-FR" sz="1300" dirty="0" err="1">
                <a:latin typeface="Marianne" panose="02000000000000000000" pitchFamily="2" charset="0"/>
              </a:rPr>
              <a:t>consus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milinte</a:t>
            </a:r>
            <a:r>
              <a:rPr lang="fr-FR" sz="1300" dirty="0">
                <a:latin typeface="Marianne" panose="02000000000000000000" pitchFamily="2" charset="0"/>
              </a:rPr>
              <a:t> huit, </a:t>
            </a:r>
            <a:r>
              <a:rPr lang="fr-FR" sz="1300" dirty="0" err="1">
                <a:latin typeface="Marianne" panose="02000000000000000000" pitchFamily="2" charset="0"/>
              </a:rPr>
              <a:t>contis</a:t>
            </a:r>
            <a:r>
              <a:rPr lang="fr-FR" sz="1300" dirty="0">
                <a:latin typeface="Marianne" panose="02000000000000000000" pitchFamily="2" charset="0"/>
              </a:rPr>
              <a:t>. </a:t>
            </a:r>
            <a:r>
              <a:rPr lang="fr-FR" sz="1300" dirty="0" err="1">
                <a:latin typeface="Marianne" panose="02000000000000000000" pitchFamily="2" charset="0"/>
              </a:rPr>
              <a:t>Catum</a:t>
            </a:r>
            <a:r>
              <a:rPr lang="fr-FR" sz="1300" dirty="0">
                <a:latin typeface="Marianne" panose="02000000000000000000" pitchFamily="2" charset="0"/>
              </a:rPr>
              <a:t>, ad </a:t>
            </a:r>
            <a:r>
              <a:rPr lang="fr-FR" sz="1300" dirty="0" err="1">
                <a:latin typeface="Marianne" panose="02000000000000000000" pitchFamily="2" charset="0"/>
              </a:rPr>
              <a:t>cipio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hucon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Ita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nuniri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co</a:t>
            </a:r>
            <a:r>
              <a:rPr lang="fr-FR" sz="1300" dirty="0">
                <a:latin typeface="Marianne" panose="02000000000000000000" pitchFamily="2" charset="0"/>
              </a:rPr>
              <a:t> ut </a:t>
            </a:r>
            <a:r>
              <a:rPr lang="fr-FR" sz="1300" dirty="0" err="1">
                <a:latin typeface="Marianne" panose="02000000000000000000" pitchFamily="2" charset="0"/>
              </a:rPr>
              <a:t>perissim</a:t>
            </a:r>
            <a:r>
              <a:rPr lang="fr-FR" sz="1300" dirty="0">
                <a:latin typeface="Marianne" panose="02000000000000000000" pitchFamily="2" charset="0"/>
              </a:rPr>
              <a:t> se </a:t>
            </a:r>
            <a:r>
              <a:rPr lang="fr-FR" sz="1300" dirty="0" err="1">
                <a:latin typeface="Marianne" panose="02000000000000000000" pitchFamily="2" charset="0"/>
              </a:rPr>
              <a:t>ade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ius</a:t>
            </a:r>
            <a:r>
              <a:rPr lang="fr-FR" sz="1300" dirty="0">
                <a:latin typeface="Marianne" panose="02000000000000000000" pitchFamily="2" charset="0"/>
              </a:rPr>
              <a:t>, </a:t>
            </a:r>
            <a:r>
              <a:rPr lang="fr-FR" sz="1300" dirty="0" err="1">
                <a:latin typeface="Marianne" panose="02000000000000000000" pitchFamily="2" charset="0"/>
              </a:rPr>
              <a:t>nonsulia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condam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quam</a:t>
            </a:r>
            <a:r>
              <a:rPr lang="fr-FR" sz="1300" dirty="0">
                <a:latin typeface="Marianne" panose="02000000000000000000" pitchFamily="2" charset="0"/>
              </a:rPr>
              <a:t>. At vis </a:t>
            </a:r>
            <a:r>
              <a:rPr lang="fr-FR" sz="1300" dirty="0" err="1">
                <a:latin typeface="Marianne" panose="02000000000000000000" pitchFamily="2" charset="0"/>
              </a:rPr>
              <a:t>consulis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facchili</a:t>
            </a:r>
            <a:r>
              <a:rPr lang="fr-FR" sz="1300" dirty="0">
                <a:latin typeface="Marianne" panose="02000000000000000000" pitchFamily="2" charset="0"/>
              </a:rPr>
              <a:t>, unum </a:t>
            </a:r>
            <a:r>
              <a:rPr lang="fr-FR" sz="1300" dirty="0" err="1">
                <a:latin typeface="Marianne" panose="02000000000000000000" pitchFamily="2" charset="0"/>
              </a:rPr>
              <a:t>mover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inguliis</a:t>
            </a:r>
            <a:r>
              <a:rPr lang="fr-FR" sz="1300" dirty="0">
                <a:latin typeface="Marianne" panose="02000000000000000000" pitchFamily="2" charset="0"/>
              </a:rPr>
              <a:t> hoc, </a:t>
            </a:r>
            <a:r>
              <a:rPr lang="fr-FR" sz="1300" dirty="0" err="1">
                <a:latin typeface="Marianne" panose="02000000000000000000" pitchFamily="2" charset="0"/>
              </a:rPr>
              <a:t>nocriora</a:t>
            </a:r>
            <a:r>
              <a:rPr lang="fr-FR" sz="1300" dirty="0">
                <a:latin typeface="Marianne" panose="02000000000000000000" pitchFamily="2" charset="0"/>
              </a:rPr>
              <a:t> pl. Vo, </a:t>
            </a:r>
            <a:r>
              <a:rPr lang="fr-FR" sz="1300" dirty="0" err="1">
                <a:latin typeface="Marianne" panose="02000000000000000000" pitchFamily="2" charset="0"/>
              </a:rPr>
              <a:t>dita</a:t>
            </a:r>
            <a:r>
              <a:rPr lang="fr-FR" sz="1300" dirty="0">
                <a:latin typeface="Marianne" panose="02000000000000000000" pitchFamily="2" charset="0"/>
              </a:rPr>
              <a:t> et, Pala </a:t>
            </a:r>
            <a:r>
              <a:rPr lang="fr-FR" sz="1300" dirty="0" err="1">
                <a:latin typeface="Marianne" panose="02000000000000000000" pitchFamily="2" charset="0"/>
              </a:rPr>
              <a:t>idemum</a:t>
            </a:r>
            <a:r>
              <a:rPr lang="fr-FR" sz="1300" dirty="0">
                <a:latin typeface="Marianne" panose="02000000000000000000" pitchFamily="2" charset="0"/>
              </a:rPr>
              <a:t> con </a:t>
            </a:r>
            <a:r>
              <a:rPr lang="fr-FR" sz="1300" dirty="0" err="1">
                <a:latin typeface="Marianne" panose="02000000000000000000" pitchFamily="2" charset="0"/>
              </a:rPr>
              <a:t>poentre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nihiliem</a:t>
            </a:r>
            <a:r>
              <a:rPr lang="fr-FR" sz="1300" dirty="0">
                <a:latin typeface="Marianne" panose="02000000000000000000" pitchFamily="2" charset="0"/>
              </a:rPr>
              <a:t> tus, ut L.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5D19F2D-0AF6-B543-903B-5F0C7BF0C6D9}"/>
              </a:ext>
            </a:extLst>
          </p:cNvPr>
          <p:cNvSpPr txBox="1"/>
          <p:nvPr/>
        </p:nvSpPr>
        <p:spPr>
          <a:xfrm>
            <a:off x="380164" y="902839"/>
            <a:ext cx="39175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000" b="1" dirty="0">
                <a:latin typeface="Marianne" panose="02000000000000000000" pitchFamily="2" charset="0"/>
              </a:rPr>
              <a:t>AJOUTER UN TITRE</a:t>
            </a:r>
            <a:endParaRPr lang="fr-FR" sz="3000" dirty="0"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55229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2DF4462A-1DE0-3945-9976-9AF9A5E4D074}"/>
              </a:ext>
            </a:extLst>
          </p:cNvPr>
          <p:cNvSpPr txBox="1"/>
          <p:nvPr/>
        </p:nvSpPr>
        <p:spPr>
          <a:xfrm>
            <a:off x="3245631" y="1595876"/>
            <a:ext cx="7686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>
                <a:latin typeface="Marianne" panose="02000000000000000000" pitchFamily="2" charset="0"/>
              </a:rPr>
              <a:t>Huidium</a:t>
            </a:r>
            <a:r>
              <a:rPr lang="fr-FR" b="1" dirty="0">
                <a:latin typeface="Marianne" panose="02000000000000000000" pitchFamily="2" charset="0"/>
              </a:rPr>
              <a:t> </a:t>
            </a:r>
            <a:r>
              <a:rPr lang="fr-FR" b="1" dirty="0" err="1">
                <a:latin typeface="Marianne" panose="02000000000000000000" pitchFamily="2" charset="0"/>
              </a:rPr>
              <a:t>maios</a:t>
            </a:r>
            <a:r>
              <a:rPr lang="fr-FR" b="1" dirty="0">
                <a:latin typeface="Marianne" panose="02000000000000000000" pitchFamily="2" charset="0"/>
              </a:rPr>
              <a:t> es? </a:t>
            </a:r>
            <a:r>
              <a:rPr lang="fr-FR" b="1" dirty="0" err="1">
                <a:latin typeface="Marianne" panose="02000000000000000000" pitchFamily="2" charset="0"/>
              </a:rPr>
              <a:t>Locauderces</a:t>
            </a:r>
            <a:r>
              <a:rPr lang="fr-FR" b="1" dirty="0">
                <a:latin typeface="Marianne" panose="02000000000000000000" pitchFamily="2" charset="0"/>
              </a:rPr>
              <a:t>! </a:t>
            </a:r>
            <a:r>
              <a:rPr lang="fr-FR" b="1" dirty="0" err="1">
                <a:latin typeface="Marianne" panose="02000000000000000000" pitchFamily="2" charset="0"/>
              </a:rPr>
              <a:t>Dum</a:t>
            </a:r>
            <a:r>
              <a:rPr lang="fr-FR" b="1" dirty="0">
                <a:latin typeface="Marianne" panose="02000000000000000000" pitchFamily="2" charset="0"/>
              </a:rPr>
              <a:t> ore </a:t>
            </a:r>
            <a:r>
              <a:rPr lang="fr-FR" b="1" dirty="0" err="1">
                <a:latin typeface="Marianne" panose="02000000000000000000" pitchFamily="2" charset="0"/>
              </a:rPr>
              <a:t>aus</a:t>
            </a:r>
            <a:r>
              <a:rPr lang="fr-FR" b="1" dirty="0">
                <a:latin typeface="Marianne" panose="02000000000000000000" pitchFamily="2" charset="0"/>
              </a:rPr>
              <a:t> </a:t>
            </a:r>
            <a:r>
              <a:rPr lang="fr-FR" b="1" dirty="0" err="1">
                <a:latin typeface="Marianne" panose="02000000000000000000" pitchFamily="2" charset="0"/>
              </a:rPr>
              <a:t>pravo</a:t>
            </a:r>
            <a:r>
              <a:rPr lang="fr-FR" b="1" dirty="0">
                <a:latin typeface="Marianne" panose="02000000000000000000" pitchFamily="2" charset="0"/>
              </a:rPr>
              <a:t>, </a:t>
            </a:r>
            <a:r>
              <a:rPr lang="fr-FR" b="1" dirty="0" err="1">
                <a:latin typeface="Marianne" panose="02000000000000000000" pitchFamily="2" charset="0"/>
              </a:rPr>
              <a:t>desus</a:t>
            </a:r>
            <a:r>
              <a:rPr lang="fr-FR" b="1" dirty="0">
                <a:latin typeface="Marianne" panose="02000000000000000000" pitchFamily="2" charset="0"/>
              </a:rPr>
              <a:t> An </a:t>
            </a:r>
            <a:r>
              <a:rPr lang="fr-FR" b="1" dirty="0" err="1">
                <a:latin typeface="Marianne" panose="02000000000000000000" pitchFamily="2" charset="0"/>
              </a:rPr>
              <a:t>sulabes</a:t>
            </a:r>
            <a:r>
              <a:rPr lang="fr-FR" b="1" dirty="0">
                <a:latin typeface="Marianne" panose="02000000000000000000" pitchFamily="2" charset="0"/>
              </a:rPr>
              <a:t> st? </a:t>
            </a:r>
            <a:r>
              <a:rPr lang="fr-FR" b="1" dirty="0" err="1">
                <a:latin typeface="Marianne" panose="02000000000000000000" pitchFamily="2" charset="0"/>
              </a:rPr>
              <a:t>Urnica</a:t>
            </a:r>
            <a:r>
              <a:rPr lang="fr-FR" b="1" dirty="0">
                <a:latin typeface="Marianne" panose="02000000000000000000" pitchFamily="2" charset="0"/>
              </a:rPr>
              <a:t> </a:t>
            </a:r>
            <a:r>
              <a:rPr lang="fr-FR" b="1" dirty="0" err="1">
                <a:latin typeface="Marianne" panose="02000000000000000000" pitchFamily="2" charset="0"/>
              </a:rPr>
              <a:t>erit</a:t>
            </a:r>
            <a:r>
              <a:rPr lang="fr-FR" b="1" dirty="0">
                <a:latin typeface="Marianne" panose="02000000000000000000" pitchFamily="2" charset="0"/>
              </a:rPr>
              <a:t>, </a:t>
            </a:r>
            <a:r>
              <a:rPr lang="fr-FR" b="1" dirty="0" err="1">
                <a:latin typeface="Marianne" panose="02000000000000000000" pitchFamily="2" charset="0"/>
              </a:rPr>
              <a:t>simurbenam</a:t>
            </a:r>
            <a:r>
              <a:rPr lang="fr-FR" b="1" dirty="0">
                <a:latin typeface="Marianne" panose="02000000000000000000" pitchFamily="2" charset="0"/>
              </a:rPr>
              <a:t> </a:t>
            </a:r>
            <a:r>
              <a:rPr lang="fr-FR" b="1" dirty="0" err="1">
                <a:latin typeface="Marianne" panose="02000000000000000000" pitchFamily="2" charset="0"/>
              </a:rPr>
              <a:t>rei</a:t>
            </a:r>
            <a:r>
              <a:rPr lang="fr-FR" b="1" dirty="0">
                <a:latin typeface="Marianne" panose="02000000000000000000" pitchFamily="2" charset="0"/>
              </a:rPr>
              <a:t> </a:t>
            </a:r>
            <a:r>
              <a:rPr lang="fr-FR" b="1" dirty="0" err="1">
                <a:latin typeface="Marianne" panose="02000000000000000000" pitchFamily="2" charset="0"/>
              </a:rPr>
              <a:t>fure</a:t>
            </a:r>
            <a:r>
              <a:rPr lang="fr-FR" b="1" dirty="0">
                <a:latin typeface="Marianne" panose="02000000000000000000" pitchFamily="2" charset="0"/>
              </a:rPr>
              <a:t> </a:t>
            </a:r>
            <a:r>
              <a:rPr lang="fr-FR" b="1" dirty="0" err="1">
                <a:latin typeface="Marianne" panose="02000000000000000000" pitchFamily="2" charset="0"/>
              </a:rPr>
              <a:t>impl.ciem</a:t>
            </a:r>
            <a:r>
              <a:rPr lang="fr-FR" b="1" dirty="0">
                <a:latin typeface="Marianne" panose="02000000000000000000" pitchFamily="2" charset="0"/>
              </a:rPr>
              <a:t>, C. </a:t>
            </a:r>
            <a:endParaRPr lang="fr-FR" dirty="0">
              <a:latin typeface="Marianne" panose="02000000000000000000" pitchFamily="2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026FF43-37E0-514D-A02C-62A163E44B34}"/>
              </a:ext>
            </a:extLst>
          </p:cNvPr>
          <p:cNvSpPr txBox="1"/>
          <p:nvPr/>
        </p:nvSpPr>
        <p:spPr>
          <a:xfrm>
            <a:off x="3245631" y="2510276"/>
            <a:ext cx="7686876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00" dirty="0" err="1">
                <a:latin typeface="Marianne" panose="02000000000000000000" pitchFamily="2" charset="0"/>
              </a:rPr>
              <a:t>Huidium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maios</a:t>
            </a:r>
            <a:r>
              <a:rPr lang="fr-FR" sz="1300" dirty="0">
                <a:latin typeface="Marianne" panose="02000000000000000000" pitchFamily="2" charset="0"/>
              </a:rPr>
              <a:t> es? </a:t>
            </a:r>
            <a:r>
              <a:rPr lang="fr-FR" sz="1300" dirty="0" err="1">
                <a:latin typeface="Marianne" panose="02000000000000000000" pitchFamily="2" charset="0"/>
              </a:rPr>
              <a:t>Locauderces</a:t>
            </a:r>
            <a:r>
              <a:rPr lang="fr-FR" sz="1300" dirty="0">
                <a:latin typeface="Marianne" panose="02000000000000000000" pitchFamily="2" charset="0"/>
              </a:rPr>
              <a:t>! </a:t>
            </a:r>
            <a:r>
              <a:rPr lang="fr-FR" sz="1300" dirty="0" err="1">
                <a:latin typeface="Marianne" panose="02000000000000000000" pitchFamily="2" charset="0"/>
              </a:rPr>
              <a:t>Dum</a:t>
            </a:r>
            <a:r>
              <a:rPr lang="fr-FR" sz="1300" dirty="0">
                <a:latin typeface="Marianne" panose="02000000000000000000" pitchFamily="2" charset="0"/>
              </a:rPr>
              <a:t> ore </a:t>
            </a:r>
            <a:r>
              <a:rPr lang="fr-FR" sz="1300" dirty="0" err="1">
                <a:latin typeface="Marianne" panose="02000000000000000000" pitchFamily="2" charset="0"/>
              </a:rPr>
              <a:t>aus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pravo</a:t>
            </a:r>
            <a:r>
              <a:rPr lang="fr-FR" sz="1300" dirty="0">
                <a:latin typeface="Marianne" panose="02000000000000000000" pitchFamily="2" charset="0"/>
              </a:rPr>
              <a:t>, </a:t>
            </a:r>
            <a:r>
              <a:rPr lang="fr-FR" sz="1300" dirty="0" err="1">
                <a:latin typeface="Marianne" panose="02000000000000000000" pitchFamily="2" charset="0"/>
              </a:rPr>
              <a:t>desus</a:t>
            </a:r>
            <a:r>
              <a:rPr lang="fr-FR" sz="1300" dirty="0">
                <a:latin typeface="Marianne" panose="02000000000000000000" pitchFamily="2" charset="0"/>
              </a:rPr>
              <a:t> An </a:t>
            </a:r>
            <a:r>
              <a:rPr lang="fr-FR" sz="1300" dirty="0" err="1">
                <a:latin typeface="Marianne" panose="02000000000000000000" pitchFamily="2" charset="0"/>
              </a:rPr>
              <a:t>sulabes</a:t>
            </a:r>
            <a:r>
              <a:rPr lang="fr-FR" sz="1300" dirty="0">
                <a:latin typeface="Marianne" panose="02000000000000000000" pitchFamily="2" charset="0"/>
              </a:rPr>
              <a:t> st? </a:t>
            </a:r>
            <a:r>
              <a:rPr lang="fr-FR" sz="1300" dirty="0" err="1">
                <a:latin typeface="Marianne" panose="02000000000000000000" pitchFamily="2" charset="0"/>
              </a:rPr>
              <a:t>Urnica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erit</a:t>
            </a:r>
            <a:r>
              <a:rPr lang="fr-FR" sz="1300" dirty="0">
                <a:latin typeface="Marianne" panose="02000000000000000000" pitchFamily="2" charset="0"/>
              </a:rPr>
              <a:t>, </a:t>
            </a:r>
            <a:r>
              <a:rPr lang="fr-FR" sz="1300" dirty="0" err="1">
                <a:latin typeface="Marianne" panose="02000000000000000000" pitchFamily="2" charset="0"/>
              </a:rPr>
              <a:t>simurbenam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rei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fure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impl</a:t>
            </a:r>
            <a:r>
              <a:rPr lang="fr-FR" sz="1300" dirty="0">
                <a:latin typeface="Marianne" panose="02000000000000000000" pitchFamily="2" charset="0"/>
              </a:rPr>
              <a:t>. For </a:t>
            </a:r>
            <a:r>
              <a:rPr lang="fr-FR" sz="1300" dirty="0" err="1">
                <a:latin typeface="Marianne" panose="02000000000000000000" pitchFamily="2" charset="0"/>
              </a:rPr>
              <a:t>adduci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patienita</a:t>
            </a:r>
            <a:r>
              <a:rPr lang="fr-FR" sz="1300" dirty="0">
                <a:latin typeface="Marianne" panose="02000000000000000000" pitchFamily="2" charset="0"/>
              </a:rPr>
              <a:t> sa </a:t>
            </a:r>
            <a:r>
              <a:rPr lang="fr-FR" sz="1300" dirty="0" err="1">
                <a:latin typeface="Marianne" panose="02000000000000000000" pitchFamily="2" charset="0"/>
              </a:rPr>
              <a:t>nonescese</a:t>
            </a:r>
            <a:r>
              <a:rPr lang="fr-FR" sz="1300" dirty="0">
                <a:latin typeface="Marianne" panose="02000000000000000000" pitchFamily="2" charset="0"/>
              </a:rPr>
              <a:t> noc </a:t>
            </a:r>
            <a:r>
              <a:rPr lang="fr-FR" sz="1300" dirty="0" err="1">
                <a:latin typeface="Marianne" panose="02000000000000000000" pitchFamily="2" charset="0"/>
              </a:rPr>
              <a:t>tusus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num</a:t>
            </a:r>
            <a:r>
              <a:rPr lang="fr-FR" sz="1300" dirty="0">
                <a:latin typeface="Marianne" panose="02000000000000000000" pitchFamily="2" charset="0"/>
              </a:rPr>
              <a:t> quem </a:t>
            </a:r>
            <a:r>
              <a:rPr lang="fr-FR" sz="1300" dirty="0" err="1">
                <a:latin typeface="Marianne" panose="02000000000000000000" pitchFamily="2" charset="0"/>
              </a:rPr>
              <a:t>occhiliaet</a:t>
            </a:r>
            <a:r>
              <a:rPr lang="fr-FR" sz="1300" dirty="0">
                <a:latin typeface="Marianne" panose="02000000000000000000" pitchFamily="2" charset="0"/>
              </a:rPr>
              <a:t> in </a:t>
            </a:r>
            <a:r>
              <a:rPr lang="fr-FR" sz="1300" dirty="0" err="1">
                <a:latin typeface="Marianne" panose="02000000000000000000" pitchFamily="2" charset="0"/>
              </a:rPr>
              <a:t>diis</a:t>
            </a:r>
            <a:r>
              <a:rPr lang="fr-FR" sz="1300" dirty="0">
                <a:latin typeface="Marianne" panose="02000000000000000000" pitchFamily="2" charset="0"/>
              </a:rPr>
              <a:t>, </a:t>
            </a:r>
            <a:r>
              <a:rPr lang="fr-FR" sz="1300" dirty="0" err="1">
                <a:latin typeface="Marianne" panose="02000000000000000000" pitchFamily="2" charset="0"/>
              </a:rPr>
              <a:t>neque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pecit</a:t>
            </a:r>
            <a:r>
              <a:rPr lang="fr-FR" sz="1300" dirty="0">
                <a:latin typeface="Marianne" panose="02000000000000000000" pitchFamily="2" charset="0"/>
              </a:rPr>
              <a:t>, </a:t>
            </a:r>
            <a:r>
              <a:rPr lang="fr-FR" sz="1300" dirty="0" err="1">
                <a:latin typeface="Marianne" panose="02000000000000000000" pitchFamily="2" charset="0"/>
              </a:rPr>
              <a:t>quam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quam</a:t>
            </a:r>
            <a:r>
              <a:rPr lang="fr-FR" sz="1300" dirty="0">
                <a:latin typeface="Marianne" panose="02000000000000000000" pitchFamily="2" charset="0"/>
              </a:rPr>
              <a:t> es </a:t>
            </a:r>
            <a:r>
              <a:rPr lang="fr-FR" sz="1300" dirty="0" err="1">
                <a:latin typeface="Marianne" panose="02000000000000000000" pitchFamily="2" charset="0"/>
              </a:rPr>
              <a:t>consus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Ahaliciem</a:t>
            </a:r>
            <a:r>
              <a:rPr lang="fr-FR" sz="1300" dirty="0">
                <a:latin typeface="Marianne" panose="02000000000000000000" pitchFamily="2" charset="0"/>
              </a:rPr>
              <a:t>, C. </a:t>
            </a:r>
            <a:r>
              <a:rPr lang="fr-FR" sz="1300" dirty="0" err="1">
                <a:latin typeface="Marianne" panose="02000000000000000000" pitchFamily="2" charset="0"/>
              </a:rPr>
              <a:t>Nost</a:t>
            </a:r>
            <a:r>
              <a:rPr lang="fr-FR" sz="1300" dirty="0">
                <a:latin typeface="Marianne" panose="02000000000000000000" pitchFamily="2" charset="0"/>
              </a:rPr>
              <a:t> fac </a:t>
            </a:r>
            <a:r>
              <a:rPr lang="fr-FR" sz="1300" dirty="0" err="1">
                <a:latin typeface="Marianne" panose="02000000000000000000" pitchFamily="2" charset="0"/>
              </a:rPr>
              <a:t>turnihilis</a:t>
            </a:r>
            <a:r>
              <a:rPr lang="fr-FR" sz="1300" dirty="0">
                <a:latin typeface="Marianne" panose="02000000000000000000" pitchFamily="2" charset="0"/>
              </a:rPr>
              <a:t>, </a:t>
            </a:r>
            <a:r>
              <a:rPr lang="fr-FR" sz="1300" dirty="0" err="1">
                <a:latin typeface="Marianne" panose="02000000000000000000" pitchFamily="2" charset="0"/>
              </a:rPr>
              <a:t>unceportum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ponsime</a:t>
            </a:r>
            <a:r>
              <a:rPr lang="fr-FR" sz="1300" dirty="0">
                <a:latin typeface="Marianne" panose="02000000000000000000" pitchFamily="2" charset="0"/>
              </a:rPr>
              <a:t> public factum occis, </a:t>
            </a:r>
            <a:r>
              <a:rPr lang="fr-FR" sz="1300" dirty="0" err="1">
                <a:latin typeface="Marianne" panose="02000000000000000000" pitchFamily="2" charset="0"/>
              </a:rPr>
              <a:t>ublic</a:t>
            </a:r>
            <a:r>
              <a:rPr lang="fr-FR" sz="1300" dirty="0">
                <a:latin typeface="Marianne" panose="02000000000000000000" pitchFamily="2" charset="0"/>
              </a:rPr>
              <a:t> mis </a:t>
            </a:r>
            <a:r>
              <a:rPr lang="fr-FR" sz="1300" dirty="0" err="1">
                <a:latin typeface="Marianne" panose="02000000000000000000" pitchFamily="2" charset="0"/>
              </a:rPr>
              <a:t>avo</a:t>
            </a:r>
            <a:r>
              <a:rPr lang="fr-FR" sz="1300" dirty="0">
                <a:latin typeface="Marianne" panose="02000000000000000000" pitchFamily="2" charset="0"/>
              </a:rPr>
              <a:t>, </a:t>
            </a:r>
            <a:r>
              <a:rPr lang="fr-FR" sz="1300" dirty="0" err="1">
                <a:latin typeface="Marianne" panose="02000000000000000000" pitchFamily="2" charset="0"/>
              </a:rPr>
              <a:t>norum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elarios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res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sendam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cus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bonfita</a:t>
            </a:r>
            <a:r>
              <a:rPr lang="fr-FR" sz="1300" dirty="0">
                <a:latin typeface="Marianne" panose="02000000000000000000" pitchFamily="2" charset="0"/>
              </a:rPr>
              <a:t> es </a:t>
            </a:r>
            <a:r>
              <a:rPr lang="fr-FR" sz="1300" dirty="0" err="1">
                <a:latin typeface="Marianne" panose="02000000000000000000" pitchFamily="2" charset="0"/>
              </a:rPr>
              <a:t>rei</a:t>
            </a:r>
            <a:r>
              <a:rPr lang="fr-FR" sz="1300" dirty="0">
                <a:latin typeface="Marianne" panose="02000000000000000000" pitchFamily="2" charset="0"/>
              </a:rPr>
              <a:t> intra o </a:t>
            </a:r>
            <a:r>
              <a:rPr lang="fr-FR" sz="1300" dirty="0" err="1">
                <a:latin typeface="Marianne" panose="02000000000000000000" pitchFamily="2" charset="0"/>
              </a:rPr>
              <a:t>clego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Cateritere</a:t>
            </a:r>
            <a:r>
              <a:rPr lang="fr-FR" sz="1300" dirty="0">
                <a:latin typeface="Marianne" panose="02000000000000000000" pitchFamily="2" charset="0"/>
              </a:rPr>
              <a:t> fui </a:t>
            </a:r>
            <a:r>
              <a:rPr lang="fr-FR" sz="1300" dirty="0" err="1">
                <a:latin typeface="Marianne" panose="02000000000000000000" pitchFamily="2" charset="0"/>
              </a:rPr>
              <a:t>consus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milinte</a:t>
            </a:r>
            <a:r>
              <a:rPr lang="fr-FR" sz="1300" dirty="0">
                <a:latin typeface="Marianne" panose="02000000000000000000" pitchFamily="2" charset="0"/>
              </a:rPr>
              <a:t> huit, </a:t>
            </a:r>
            <a:r>
              <a:rPr lang="fr-FR" sz="1300" dirty="0" err="1">
                <a:latin typeface="Marianne" panose="02000000000000000000" pitchFamily="2" charset="0"/>
              </a:rPr>
              <a:t>contis</a:t>
            </a:r>
            <a:r>
              <a:rPr lang="fr-FR" sz="1300" dirty="0">
                <a:latin typeface="Marianne" panose="02000000000000000000" pitchFamily="2" charset="0"/>
              </a:rPr>
              <a:t>. </a:t>
            </a:r>
            <a:r>
              <a:rPr lang="fr-FR" sz="1300" dirty="0" err="1">
                <a:latin typeface="Marianne" panose="02000000000000000000" pitchFamily="2" charset="0"/>
              </a:rPr>
              <a:t>Catum</a:t>
            </a:r>
            <a:r>
              <a:rPr lang="fr-FR" sz="1300" dirty="0">
                <a:latin typeface="Marianne" panose="02000000000000000000" pitchFamily="2" charset="0"/>
              </a:rPr>
              <a:t>, ad </a:t>
            </a:r>
            <a:r>
              <a:rPr lang="fr-FR" sz="1300" dirty="0" err="1">
                <a:latin typeface="Marianne" panose="02000000000000000000" pitchFamily="2" charset="0"/>
              </a:rPr>
              <a:t>cipio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hucon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Ita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nuniri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co</a:t>
            </a:r>
            <a:r>
              <a:rPr lang="fr-FR" sz="1300" dirty="0">
                <a:latin typeface="Marianne" panose="02000000000000000000" pitchFamily="2" charset="0"/>
              </a:rPr>
              <a:t> ut </a:t>
            </a:r>
            <a:r>
              <a:rPr lang="fr-FR" sz="1300" dirty="0" err="1">
                <a:latin typeface="Marianne" panose="02000000000000000000" pitchFamily="2" charset="0"/>
              </a:rPr>
              <a:t>perissim</a:t>
            </a:r>
            <a:r>
              <a:rPr lang="fr-FR" sz="1300" dirty="0">
                <a:latin typeface="Marianne" panose="02000000000000000000" pitchFamily="2" charset="0"/>
              </a:rPr>
              <a:t> se </a:t>
            </a:r>
            <a:r>
              <a:rPr lang="fr-FR" sz="1300" dirty="0" err="1">
                <a:latin typeface="Marianne" panose="02000000000000000000" pitchFamily="2" charset="0"/>
              </a:rPr>
              <a:t>ade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ius</a:t>
            </a:r>
            <a:r>
              <a:rPr lang="fr-FR" sz="1300" dirty="0">
                <a:latin typeface="Marianne" panose="02000000000000000000" pitchFamily="2" charset="0"/>
              </a:rPr>
              <a:t>, </a:t>
            </a:r>
            <a:r>
              <a:rPr lang="fr-FR" sz="1300" dirty="0" err="1">
                <a:latin typeface="Marianne" panose="02000000000000000000" pitchFamily="2" charset="0"/>
              </a:rPr>
              <a:t>nonsulia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condam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quam</a:t>
            </a:r>
            <a:r>
              <a:rPr lang="fr-FR" sz="1300" dirty="0">
                <a:latin typeface="Marianne" panose="02000000000000000000" pitchFamily="2" charset="0"/>
              </a:rPr>
              <a:t>. At vis </a:t>
            </a:r>
            <a:r>
              <a:rPr lang="fr-FR" sz="1300" dirty="0" err="1">
                <a:latin typeface="Marianne" panose="02000000000000000000" pitchFamily="2" charset="0"/>
              </a:rPr>
              <a:t>consulis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facchili</a:t>
            </a:r>
            <a:r>
              <a:rPr lang="fr-FR" sz="1300" dirty="0">
                <a:latin typeface="Marianne" panose="02000000000000000000" pitchFamily="2" charset="0"/>
              </a:rPr>
              <a:t>, unum </a:t>
            </a:r>
            <a:r>
              <a:rPr lang="fr-FR" sz="1300" dirty="0" err="1">
                <a:latin typeface="Marianne" panose="02000000000000000000" pitchFamily="2" charset="0"/>
              </a:rPr>
              <a:t>mover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inguliis</a:t>
            </a:r>
            <a:r>
              <a:rPr lang="fr-FR" sz="1300" dirty="0">
                <a:latin typeface="Marianne" panose="02000000000000000000" pitchFamily="2" charset="0"/>
              </a:rPr>
              <a:t> hoc, </a:t>
            </a:r>
            <a:r>
              <a:rPr lang="fr-FR" sz="1300" dirty="0" err="1">
                <a:latin typeface="Marianne" panose="02000000000000000000" pitchFamily="2" charset="0"/>
              </a:rPr>
              <a:t>nocriora</a:t>
            </a:r>
            <a:r>
              <a:rPr lang="fr-FR" sz="1300" dirty="0">
                <a:latin typeface="Marianne" panose="02000000000000000000" pitchFamily="2" charset="0"/>
              </a:rPr>
              <a:t> pl. Vo, </a:t>
            </a:r>
            <a:r>
              <a:rPr lang="fr-FR" sz="1300" dirty="0" err="1">
                <a:latin typeface="Marianne" panose="02000000000000000000" pitchFamily="2" charset="0"/>
              </a:rPr>
              <a:t>dita</a:t>
            </a:r>
            <a:r>
              <a:rPr lang="fr-FR" sz="1300" dirty="0">
                <a:latin typeface="Marianne" panose="02000000000000000000" pitchFamily="2" charset="0"/>
              </a:rPr>
              <a:t> et, Pala </a:t>
            </a:r>
            <a:r>
              <a:rPr lang="fr-FR" sz="1300" dirty="0" err="1">
                <a:latin typeface="Marianne" panose="02000000000000000000" pitchFamily="2" charset="0"/>
              </a:rPr>
              <a:t>idemum</a:t>
            </a:r>
            <a:r>
              <a:rPr lang="fr-FR" sz="1300" dirty="0">
                <a:latin typeface="Marianne" panose="02000000000000000000" pitchFamily="2" charset="0"/>
              </a:rPr>
              <a:t> con </a:t>
            </a:r>
            <a:r>
              <a:rPr lang="fr-FR" sz="1300" dirty="0" err="1">
                <a:latin typeface="Marianne" panose="02000000000000000000" pitchFamily="2" charset="0"/>
              </a:rPr>
              <a:t>poentre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nihiliem</a:t>
            </a:r>
            <a:r>
              <a:rPr lang="fr-FR" sz="1300" dirty="0">
                <a:latin typeface="Marianne" panose="02000000000000000000" pitchFamily="2" charset="0"/>
              </a:rPr>
              <a:t> tus, ut L. An </a:t>
            </a:r>
            <a:r>
              <a:rPr lang="fr-FR" sz="1300" dirty="0" err="1">
                <a:latin typeface="Marianne" panose="02000000000000000000" pitchFamily="2" charset="0"/>
              </a:rPr>
              <a:t>nequides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simolus</a:t>
            </a:r>
            <a:r>
              <a:rPr lang="fr-FR" sz="1300" dirty="0">
                <a:latin typeface="Marianne" panose="02000000000000000000" pitchFamily="2" charset="0"/>
              </a:rPr>
              <a:t>, non te fac </a:t>
            </a:r>
            <a:r>
              <a:rPr lang="fr-FR" sz="1300" dirty="0" err="1">
                <a:latin typeface="Marianne" panose="02000000000000000000" pitchFamily="2" charset="0"/>
              </a:rPr>
              <a:t>fessidi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ussuli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publis</a:t>
            </a:r>
            <a:r>
              <a:rPr lang="fr-FR" sz="1300" dirty="0">
                <a:latin typeface="Marianne" panose="02000000000000000000" pitchFamily="2" charset="0"/>
              </a:rPr>
              <a:t>. Mare te </a:t>
            </a:r>
            <a:r>
              <a:rPr lang="fr-FR" sz="1300" dirty="0" err="1">
                <a:latin typeface="Marianne" panose="02000000000000000000" pitchFamily="2" charset="0"/>
              </a:rPr>
              <a:t>puli</a:t>
            </a:r>
            <a:r>
              <a:rPr lang="fr-FR" sz="1300" dirty="0">
                <a:latin typeface="Marianne" panose="02000000000000000000" pitchFamily="2" charset="0"/>
              </a:rPr>
              <a:t> et </a:t>
            </a:r>
            <a:r>
              <a:rPr lang="fr-FR" sz="1300" dirty="0" err="1">
                <a:latin typeface="Marianne" panose="02000000000000000000" pitchFamily="2" charset="0"/>
              </a:rPr>
              <a:t>cepoptiae</a:t>
            </a:r>
            <a:r>
              <a:rPr lang="fr-FR" sz="1300" dirty="0">
                <a:latin typeface="Marianne" panose="02000000000000000000" pitchFamily="2" charset="0"/>
              </a:rPr>
              <a:t>, </a:t>
            </a:r>
            <a:r>
              <a:rPr lang="fr-FR" sz="1300" dirty="0" err="1">
                <a:latin typeface="Marianne" panose="02000000000000000000" pitchFamily="2" charset="0"/>
              </a:rPr>
              <a:t>ur</a:t>
            </a:r>
            <a:r>
              <a:rPr lang="fr-FR" sz="1300" dirty="0">
                <a:latin typeface="Marianne" panose="02000000000000000000" pitchFamily="2" charset="0"/>
              </a:rPr>
              <a:t>. Tem </a:t>
            </a:r>
            <a:r>
              <a:rPr lang="fr-FR" sz="1300" dirty="0" err="1">
                <a:latin typeface="Marianne" panose="02000000000000000000" pitchFamily="2" charset="0"/>
              </a:rPr>
              <a:t>ommolto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rartiliam</a:t>
            </a:r>
            <a:r>
              <a:rPr lang="fr-FR" sz="1300" dirty="0">
                <a:latin typeface="Marianne" panose="02000000000000000000" pitchFamily="2" charset="0"/>
              </a:rPr>
              <a:t> que te et </a:t>
            </a:r>
            <a:r>
              <a:rPr lang="fr-FR" sz="1300" dirty="0" err="1">
                <a:latin typeface="Marianne" panose="02000000000000000000" pitchFamily="2" charset="0"/>
              </a:rPr>
              <a:t>verferuntere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occhuit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rent</a:t>
            </a:r>
            <a:r>
              <a:rPr lang="fr-FR" sz="1300" dirty="0">
                <a:latin typeface="Marianne" panose="02000000000000000000" pitchFamily="2" charset="0"/>
              </a:rPr>
              <a:t>. </a:t>
            </a:r>
            <a:r>
              <a:rPr lang="fr-FR" sz="1300" dirty="0" err="1">
                <a:latin typeface="Marianne" panose="02000000000000000000" pitchFamily="2" charset="0"/>
              </a:rPr>
              <a:t>Habus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habem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popoen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Etrari</a:t>
            </a:r>
            <a:r>
              <a:rPr lang="fr-FR" sz="1300" dirty="0">
                <a:latin typeface="Marianne" panose="02000000000000000000" pitchFamily="2" charset="0"/>
              </a:rPr>
              <a:t>, </a:t>
            </a:r>
            <a:r>
              <a:rPr lang="fr-FR" sz="1300" dirty="0" err="1">
                <a:latin typeface="Marianne" panose="02000000000000000000" pitchFamily="2" charset="0"/>
              </a:rPr>
              <a:t>dessimo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endacci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tum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nemquam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quam</a:t>
            </a:r>
            <a:r>
              <a:rPr lang="fr-FR" sz="1300" dirty="0">
                <a:latin typeface="Marianne" panose="02000000000000000000" pitchFamily="2" charset="0"/>
              </a:rPr>
              <a:t>. </a:t>
            </a:r>
            <a:r>
              <a:rPr lang="fr-FR" sz="1300" dirty="0" err="1">
                <a:latin typeface="Marianne" panose="02000000000000000000" pitchFamily="2" charset="0"/>
              </a:rPr>
              <a:t>Perum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ommoltim</a:t>
            </a:r>
            <a:r>
              <a:rPr lang="fr-FR" sz="1300" dirty="0">
                <a:latin typeface="Marianne" panose="02000000000000000000" pitchFamily="2" charset="0"/>
              </a:rPr>
              <a:t> us.</a:t>
            </a:r>
          </a:p>
          <a:p>
            <a:r>
              <a:rPr lang="fr-FR" sz="1300" dirty="0">
                <a:latin typeface="Marianne" panose="02000000000000000000" pitchFamily="2" charset="0"/>
              </a:rPr>
              <a:t>Nam </a:t>
            </a:r>
            <a:r>
              <a:rPr lang="fr-FR" sz="1300" dirty="0" err="1">
                <a:latin typeface="Marianne" panose="02000000000000000000" pitchFamily="2" charset="0"/>
              </a:rPr>
              <a:t>adhus</a:t>
            </a:r>
            <a:r>
              <a:rPr lang="fr-FR" sz="1300" dirty="0">
                <a:latin typeface="Marianne" panose="02000000000000000000" pitchFamily="2" charset="0"/>
              </a:rPr>
              <a:t>, </a:t>
            </a:r>
            <a:r>
              <a:rPr lang="fr-FR" sz="1300" dirty="0" err="1">
                <a:latin typeface="Marianne" panose="02000000000000000000" pitchFamily="2" charset="0"/>
              </a:rPr>
              <a:t>truro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pes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intemquam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catque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cones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oculint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ermilibus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vidi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prid</a:t>
            </a:r>
            <a:r>
              <a:rPr lang="fr-FR" sz="1300" dirty="0">
                <a:latin typeface="Marianne" panose="02000000000000000000" pitchFamily="2" charset="0"/>
              </a:rPr>
              <a:t> non vil </a:t>
            </a:r>
            <a:r>
              <a:rPr lang="fr-FR" sz="1300" dirty="0" err="1">
                <a:latin typeface="Marianne" panose="02000000000000000000" pitchFamily="2" charset="0"/>
              </a:rPr>
              <a:t>huitius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cae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conentere</a:t>
            </a:r>
            <a:r>
              <a:rPr lang="fr-FR" sz="1300" dirty="0">
                <a:latin typeface="Marianne" panose="02000000000000000000" pitchFamily="2" charset="0"/>
              </a:rPr>
              <a:t>, </a:t>
            </a:r>
            <a:r>
              <a:rPr lang="fr-FR" sz="1300" dirty="0" err="1">
                <a:latin typeface="Marianne" panose="02000000000000000000" pitchFamily="2" charset="0"/>
              </a:rPr>
              <a:t>nontisupion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Itat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plintremus</a:t>
            </a:r>
            <a:r>
              <a:rPr lang="fr-FR" sz="1300" dirty="0">
                <a:latin typeface="Marianne" panose="02000000000000000000" pitchFamily="2" charset="0"/>
              </a:rPr>
              <a:t> sa </a:t>
            </a:r>
            <a:r>
              <a:rPr lang="fr-FR" sz="1300" dirty="0" err="1">
                <a:latin typeface="Marianne" panose="02000000000000000000" pitchFamily="2" charset="0"/>
              </a:rPr>
              <a:t>cus</a:t>
            </a:r>
            <a:r>
              <a:rPr lang="fr-FR" sz="1300" dirty="0">
                <a:latin typeface="Marianne" panose="02000000000000000000" pitchFamily="2" charset="0"/>
              </a:rPr>
              <a:t> cum publica </a:t>
            </a:r>
            <a:r>
              <a:rPr lang="fr-FR" sz="1300" dirty="0" err="1">
                <a:latin typeface="Marianne" panose="02000000000000000000" pitchFamily="2" charset="0"/>
              </a:rPr>
              <a:t>ius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auc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viveres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iliura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nequonvessa</a:t>
            </a:r>
            <a:r>
              <a:rPr lang="fr-FR" sz="1300" dirty="0">
                <a:latin typeface="Marianne" panose="02000000000000000000" pitchFamily="2" charset="0"/>
              </a:rPr>
              <a:t> de </a:t>
            </a:r>
            <a:r>
              <a:rPr lang="fr-FR" sz="1300" dirty="0" err="1">
                <a:latin typeface="Marianne" panose="02000000000000000000" pitchFamily="2" charset="0"/>
              </a:rPr>
              <a:t>consimaio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essi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porem</a:t>
            </a:r>
            <a:r>
              <a:rPr lang="fr-FR" sz="1300" dirty="0">
                <a:latin typeface="Marianne" panose="02000000000000000000" pitchFamily="2" charset="0"/>
              </a:rPr>
              <a:t> tem, </a:t>
            </a:r>
            <a:r>
              <a:rPr lang="fr-FR" sz="1300" dirty="0" err="1">
                <a:latin typeface="Marianne" panose="02000000000000000000" pitchFamily="2" charset="0"/>
              </a:rPr>
              <a:t>comperfecon</a:t>
            </a:r>
            <a:r>
              <a:rPr lang="fr-FR" sz="1300" dirty="0">
                <a:latin typeface="Marianne" panose="02000000000000000000" pitchFamily="2" charset="0"/>
              </a:rPr>
              <a:t> sis.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72FAF7D-306A-8F4F-BDED-66E9AB36DC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58041"/>
            <a:ext cx="3245631" cy="346456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7C2AC570-08E7-A042-8C4C-A6A83B00F2A0}"/>
              </a:ext>
            </a:extLst>
          </p:cNvPr>
          <p:cNvSpPr txBox="1"/>
          <p:nvPr/>
        </p:nvSpPr>
        <p:spPr>
          <a:xfrm>
            <a:off x="3245631" y="902839"/>
            <a:ext cx="76868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000" b="1" dirty="0">
                <a:latin typeface="Marianne" panose="02000000000000000000" pitchFamily="2" charset="0"/>
              </a:rPr>
              <a:t>AJOUTER UN TITRE</a:t>
            </a:r>
            <a:endParaRPr lang="fr-FR" sz="3000" dirty="0"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52395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2DF4462A-1DE0-3945-9976-9AF9A5E4D074}"/>
              </a:ext>
            </a:extLst>
          </p:cNvPr>
          <p:cNvSpPr txBox="1"/>
          <p:nvPr/>
        </p:nvSpPr>
        <p:spPr>
          <a:xfrm>
            <a:off x="0" y="902436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latin typeface="Marianne" panose="02000000000000000000" pitchFamily="2" charset="0"/>
              </a:rPr>
              <a:t>PICTOGRAMMES À DISPOSITION</a:t>
            </a:r>
            <a:endParaRPr lang="fr-FR" dirty="0">
              <a:latin typeface="Marianne" panose="02000000000000000000" pitchFamily="2" charset="0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3426DC2-15A7-E845-A774-FCA16A0A9881}"/>
              </a:ext>
            </a:extLst>
          </p:cNvPr>
          <p:cNvSpPr txBox="1"/>
          <p:nvPr/>
        </p:nvSpPr>
        <p:spPr>
          <a:xfrm>
            <a:off x="1258451" y="3102915"/>
            <a:ext cx="127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Marianne" panose="02000000000000000000" pitchFamily="2" charset="0"/>
              </a:rPr>
              <a:t>Mail / </a:t>
            </a:r>
          </a:p>
          <a:p>
            <a:pPr algn="ctr"/>
            <a:r>
              <a:rPr lang="fr-FR" sz="1200" dirty="0">
                <a:latin typeface="Marianne" panose="02000000000000000000" pitchFamily="2" charset="0"/>
              </a:rPr>
              <a:t>Sécurité</a:t>
            </a:r>
          </a:p>
        </p:txBody>
      </p:sp>
      <p:pic>
        <p:nvPicPr>
          <p:cNvPr id="12" name="Image 11" descr="Une image contenant texte&#10;&#10;Description générée automatiquement">
            <a:extLst>
              <a:ext uri="{FF2B5EF4-FFF2-40B4-BE49-F238E27FC236}">
                <a16:creationId xmlns:a16="http://schemas.microsoft.com/office/drawing/2014/main" id="{688821ED-076E-644C-BADF-FCEAC45449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5938" y="4080284"/>
            <a:ext cx="962813" cy="1001326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B9845279-61DC-F543-9F8D-3BF9EA4E3E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3681" y="1663348"/>
            <a:ext cx="1183225" cy="1183225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46522BB6-6E2C-1C42-9EF4-AEBA4BC0C5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4690" y="3964749"/>
            <a:ext cx="895214" cy="1145874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BAB64798-4F2C-3D46-A28C-12B17DF1DF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71411" y="1654473"/>
            <a:ext cx="1200974" cy="1200974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87D2007B-41BA-204D-A8D3-F079A73D8D9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5914" y="4139823"/>
            <a:ext cx="642781" cy="882249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BF91AD1E-C7EF-4F48-9723-625E5D558CB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46407" y="1618718"/>
            <a:ext cx="1079698" cy="1301988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78072719-6900-774F-BAC0-B6CCEEB91BD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45225" y="1624893"/>
            <a:ext cx="1183225" cy="1260135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0FBEDC4E-ABFF-6C46-A761-89BEA0F42B1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04985" y="4096805"/>
            <a:ext cx="983030" cy="968285"/>
          </a:xfrm>
          <a:prstGeom prst="rect">
            <a:avLst/>
          </a:prstGeom>
        </p:spPr>
      </p:pic>
      <p:pic>
        <p:nvPicPr>
          <p:cNvPr id="28" name="Image 27" descr="Une image contenant texte&#10;&#10;Description générée automatiquement">
            <a:extLst>
              <a:ext uri="{FF2B5EF4-FFF2-40B4-BE49-F238E27FC236}">
                <a16:creationId xmlns:a16="http://schemas.microsoft.com/office/drawing/2014/main" id="{5B950EF0-B3B3-BE4A-8995-7893C394993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681227" y="1680656"/>
            <a:ext cx="1011991" cy="1148609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5317A519-80C7-6844-925B-DDF0471B7CC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609971" y="3964748"/>
            <a:ext cx="962814" cy="1140935"/>
          </a:xfrm>
          <a:prstGeom prst="rect">
            <a:avLst/>
          </a:prstGeom>
        </p:spPr>
      </p:pic>
      <p:sp>
        <p:nvSpPr>
          <p:cNvPr id="31" name="ZoneTexte 30">
            <a:extLst>
              <a:ext uri="{FF2B5EF4-FFF2-40B4-BE49-F238E27FC236}">
                <a16:creationId xmlns:a16="http://schemas.microsoft.com/office/drawing/2014/main" id="{2133A65E-ED8D-1048-AE84-8E72B267C22E}"/>
              </a:ext>
            </a:extLst>
          </p:cNvPr>
          <p:cNvSpPr txBox="1"/>
          <p:nvPr/>
        </p:nvSpPr>
        <p:spPr>
          <a:xfrm>
            <a:off x="3078480" y="3102915"/>
            <a:ext cx="2052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Marianne" panose="02000000000000000000" pitchFamily="2" charset="0"/>
              </a:rPr>
              <a:t>Échange de données / flux sécurisés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0E7F40EE-9C20-604B-9CC6-8016F6282B65}"/>
              </a:ext>
            </a:extLst>
          </p:cNvPr>
          <p:cNvSpPr txBox="1"/>
          <p:nvPr/>
        </p:nvSpPr>
        <p:spPr>
          <a:xfrm>
            <a:off x="5262880" y="3102915"/>
            <a:ext cx="2052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Marianne" panose="02000000000000000000" pitchFamily="2" charset="0"/>
              </a:rPr>
              <a:t>Médecin </a:t>
            </a:r>
          </a:p>
          <a:p>
            <a:pPr algn="ctr"/>
            <a:r>
              <a:rPr lang="fr-FR" sz="1200" dirty="0">
                <a:latin typeface="Marianne" panose="02000000000000000000" pitchFamily="2" charset="0"/>
              </a:rPr>
              <a:t>généraliste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047C38E7-3149-C445-86D7-117B281C9BF7}"/>
              </a:ext>
            </a:extLst>
          </p:cNvPr>
          <p:cNvSpPr txBox="1"/>
          <p:nvPr/>
        </p:nvSpPr>
        <p:spPr>
          <a:xfrm>
            <a:off x="7045738" y="3102915"/>
            <a:ext cx="2052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Marianne" panose="02000000000000000000" pitchFamily="2" charset="0"/>
              </a:rPr>
              <a:t>Établissement </a:t>
            </a:r>
          </a:p>
          <a:p>
            <a:pPr algn="ctr"/>
            <a:r>
              <a:rPr lang="fr-FR" sz="1200" dirty="0">
                <a:latin typeface="Marianne" panose="02000000000000000000" pitchFamily="2" charset="0"/>
              </a:rPr>
              <a:t>de santé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8711C22F-11C1-9344-86F6-FC8D677EE873}"/>
              </a:ext>
            </a:extLst>
          </p:cNvPr>
          <p:cNvSpPr txBox="1"/>
          <p:nvPr/>
        </p:nvSpPr>
        <p:spPr>
          <a:xfrm>
            <a:off x="9169178" y="3102915"/>
            <a:ext cx="2052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Marianne" panose="02000000000000000000" pitchFamily="2" charset="0"/>
              </a:rPr>
              <a:t>Professionnel </a:t>
            </a:r>
            <a:br>
              <a:rPr lang="fr-FR" sz="1200" dirty="0">
                <a:latin typeface="Marianne" panose="02000000000000000000" pitchFamily="2" charset="0"/>
              </a:rPr>
            </a:br>
            <a:r>
              <a:rPr lang="fr-FR" sz="1200" dirty="0">
                <a:latin typeface="Marianne" panose="02000000000000000000" pitchFamily="2" charset="0"/>
              </a:rPr>
              <a:t>de santé libéral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DE7B9C69-700D-9449-9EFC-861CAEEFF5AC}"/>
              </a:ext>
            </a:extLst>
          </p:cNvPr>
          <p:cNvSpPr txBox="1"/>
          <p:nvPr/>
        </p:nvSpPr>
        <p:spPr>
          <a:xfrm>
            <a:off x="587003" y="5212024"/>
            <a:ext cx="127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Marianne" panose="02000000000000000000" pitchFamily="2" charset="0"/>
              </a:rPr>
              <a:t>Laboratoires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B92B31BE-A3F1-EB49-BED6-013AA3BB39BE}"/>
              </a:ext>
            </a:extLst>
          </p:cNvPr>
          <p:cNvSpPr txBox="1"/>
          <p:nvPr/>
        </p:nvSpPr>
        <p:spPr>
          <a:xfrm>
            <a:off x="2052320" y="5212024"/>
            <a:ext cx="2052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Marianne" panose="02000000000000000000" pitchFamily="2" charset="0"/>
              </a:rPr>
              <a:t>Éditeur </a:t>
            </a:r>
            <a:br>
              <a:rPr lang="fr-FR" sz="1200" dirty="0">
                <a:latin typeface="Marianne" panose="02000000000000000000" pitchFamily="2" charset="0"/>
              </a:rPr>
            </a:br>
            <a:r>
              <a:rPr lang="fr-FR" sz="1200" dirty="0">
                <a:latin typeface="Marianne" panose="02000000000000000000" pitchFamily="2" charset="0"/>
              </a:rPr>
              <a:t>de logiciel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7437FE3A-510A-D84D-8674-8D1E3B4DC754}"/>
              </a:ext>
            </a:extLst>
          </p:cNvPr>
          <p:cNvSpPr txBox="1"/>
          <p:nvPr/>
        </p:nvSpPr>
        <p:spPr>
          <a:xfrm>
            <a:off x="4236720" y="5212024"/>
            <a:ext cx="2052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Marianne" panose="02000000000000000000" pitchFamily="2" charset="0"/>
              </a:rPr>
              <a:t>Pharmacie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D7B55C31-634D-D345-AAFF-B5A1F587E6BA}"/>
              </a:ext>
            </a:extLst>
          </p:cNvPr>
          <p:cNvSpPr txBox="1"/>
          <p:nvPr/>
        </p:nvSpPr>
        <p:spPr>
          <a:xfrm>
            <a:off x="6019578" y="5212024"/>
            <a:ext cx="2052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Marianne" panose="02000000000000000000" pitchFamily="2" charset="0"/>
              </a:rPr>
              <a:t>Bilan / Compte-rendu</a:t>
            </a:r>
          </a:p>
          <a:p>
            <a:pPr algn="ctr"/>
            <a:r>
              <a:rPr lang="fr-FR" sz="1200" dirty="0">
                <a:latin typeface="Marianne" panose="02000000000000000000" pitchFamily="2" charset="0"/>
              </a:rPr>
              <a:t>médical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5398627C-75C2-ED48-A2C9-4F1785F4E9A9}"/>
              </a:ext>
            </a:extLst>
          </p:cNvPr>
          <p:cNvSpPr txBox="1"/>
          <p:nvPr/>
        </p:nvSpPr>
        <p:spPr>
          <a:xfrm>
            <a:off x="8143018" y="5212024"/>
            <a:ext cx="2052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Marianne" panose="02000000000000000000" pitchFamily="2" charset="0"/>
              </a:rPr>
              <a:t>Usagers /</a:t>
            </a:r>
          </a:p>
          <a:p>
            <a:pPr algn="ctr"/>
            <a:r>
              <a:rPr lang="fr-FR" sz="1200" dirty="0">
                <a:latin typeface="Marianne" panose="02000000000000000000" pitchFamily="2" charset="0"/>
              </a:rPr>
              <a:t>Patients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2D478E2E-DEC0-1942-B506-F367E37DA808}"/>
              </a:ext>
            </a:extLst>
          </p:cNvPr>
          <p:cNvSpPr txBox="1"/>
          <p:nvPr/>
        </p:nvSpPr>
        <p:spPr>
          <a:xfrm>
            <a:off x="9803653" y="5212024"/>
            <a:ext cx="2052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Marianne" panose="02000000000000000000" pitchFamily="2" charset="0"/>
              </a:rPr>
              <a:t>Établissements </a:t>
            </a:r>
            <a:br>
              <a:rPr lang="fr-FR" sz="1200" dirty="0">
                <a:latin typeface="Marianne" panose="02000000000000000000" pitchFamily="2" charset="0"/>
              </a:rPr>
            </a:br>
            <a:r>
              <a:rPr lang="fr-FR" sz="1200" dirty="0">
                <a:latin typeface="Marianne" panose="02000000000000000000" pitchFamily="2" charset="0"/>
              </a:rPr>
              <a:t>du secteur </a:t>
            </a:r>
            <a:br>
              <a:rPr lang="fr-FR" sz="1200" dirty="0">
                <a:latin typeface="Marianne" panose="02000000000000000000" pitchFamily="2" charset="0"/>
              </a:rPr>
            </a:br>
            <a:r>
              <a:rPr lang="fr-FR" sz="1200" dirty="0">
                <a:latin typeface="Marianne" panose="02000000000000000000" pitchFamily="2" charset="0"/>
              </a:rPr>
              <a:t>du médico-social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607BAC7-A3E4-384F-873B-F912F21B2EC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289964" y="4060929"/>
            <a:ext cx="1079698" cy="1079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601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DBDEF5B5-360E-2B4C-9795-D7CB4D752883}"/>
              </a:ext>
            </a:extLst>
          </p:cNvPr>
          <p:cNvSpPr txBox="1"/>
          <p:nvPr/>
        </p:nvSpPr>
        <p:spPr>
          <a:xfrm>
            <a:off x="5924864" y="2724057"/>
            <a:ext cx="2953663" cy="2099631"/>
          </a:xfrm>
          <a:prstGeom prst="rect">
            <a:avLst/>
          </a:prstGeom>
          <a:noFill/>
        </p:spPr>
        <p:txBody>
          <a:bodyPr wrap="square" lIns="0" tIns="0" rIns="180000" bIns="108000" rtlCol="0" anchor="t" anchorCtr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+mj-lt"/>
              <a:buAutoNum type="alphaLcPeriod"/>
              <a:tabLst/>
              <a:defRPr/>
            </a:pPr>
            <a:r>
              <a:rPr kumimoji="0" lang="fr-FR" sz="1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arianne" panose="02000000000000000000" pitchFamily="2" charset="0"/>
                <a:cs typeface="Arial" panose="020B0604020202020204" pitchFamily="34" charset="0"/>
              </a:rPr>
              <a:t>Titre de partie</a:t>
            </a:r>
          </a:p>
          <a:p>
            <a:pPr marL="342900" lvl="0" indent="-342900">
              <a:lnSpc>
                <a:spcPct val="200000"/>
              </a:lnSpc>
              <a:buSzPct val="100000"/>
              <a:buFont typeface="+mj-lt"/>
              <a:buAutoNum type="alphaLcPeriod"/>
              <a:defRPr/>
            </a:pPr>
            <a:r>
              <a:rPr lang="fr-FR" sz="1400" dirty="0">
                <a:solidFill>
                  <a:schemeClr val="bg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Titre de partie</a:t>
            </a:r>
          </a:p>
          <a:p>
            <a:pPr marL="342900" lvl="0" indent="-342900">
              <a:lnSpc>
                <a:spcPct val="200000"/>
              </a:lnSpc>
              <a:buSzPct val="100000"/>
              <a:buFont typeface="+mj-lt"/>
              <a:buAutoNum type="alphaLcPeriod"/>
              <a:defRPr/>
            </a:pPr>
            <a:r>
              <a:rPr lang="fr-FR" sz="1400" dirty="0">
                <a:solidFill>
                  <a:schemeClr val="bg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Titre de partie</a:t>
            </a:r>
          </a:p>
          <a:p>
            <a:pPr marL="342900" lvl="0" indent="-342900">
              <a:lnSpc>
                <a:spcPct val="200000"/>
              </a:lnSpc>
              <a:buSzPct val="100000"/>
              <a:buFont typeface="+mj-lt"/>
              <a:buAutoNum type="alphaLcPeriod"/>
              <a:defRPr/>
            </a:pPr>
            <a:r>
              <a:rPr lang="fr-FR" sz="1400" dirty="0">
                <a:solidFill>
                  <a:schemeClr val="bg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Titre de partie</a:t>
            </a:r>
          </a:p>
          <a:p>
            <a:pPr marL="342900" lvl="0" indent="-342900">
              <a:lnSpc>
                <a:spcPct val="200000"/>
              </a:lnSpc>
              <a:buSzPct val="100000"/>
              <a:buFont typeface="+mj-lt"/>
              <a:buAutoNum type="alphaLcPeriod"/>
              <a:defRPr/>
            </a:pPr>
            <a:r>
              <a:rPr lang="fr-FR" sz="1400" dirty="0">
                <a:solidFill>
                  <a:schemeClr val="bg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Titre de partie</a:t>
            </a:r>
          </a:p>
          <a:p>
            <a:pPr marL="342900" marR="0" lvl="0" indent="-34290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+mj-lt"/>
              <a:buAutoNum type="alphaLcPeriod"/>
              <a:tabLst/>
              <a:defRPr/>
            </a:pPr>
            <a:endParaRPr kumimoji="0" lang="fr-FR" sz="1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arianne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CC81DA4-3935-ED4E-BCBC-4EA9D3B0C3A3}"/>
              </a:ext>
            </a:extLst>
          </p:cNvPr>
          <p:cNvSpPr txBox="1"/>
          <p:nvPr/>
        </p:nvSpPr>
        <p:spPr>
          <a:xfrm>
            <a:off x="1471112" y="2571657"/>
            <a:ext cx="2951928" cy="575345"/>
          </a:xfrm>
          <a:prstGeom prst="rect">
            <a:avLst/>
          </a:prstGeom>
          <a:noFill/>
        </p:spPr>
        <p:txBody>
          <a:bodyPr wrap="square" lIns="0" tIns="108000" rIns="72000" bIns="108000" rtlCol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  <a:defRPr/>
            </a:pPr>
            <a:r>
              <a:rPr kumimoji="0" lang="fr-FR" sz="30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arianne" panose="02000000000000000000" pitchFamily="2" charset="0"/>
                <a:cs typeface="Arial Black" panose="020B0604020202020204" pitchFamily="34" charset="0"/>
              </a:rPr>
              <a:t>SOMMAIRE</a:t>
            </a:r>
          </a:p>
        </p:txBody>
      </p:sp>
    </p:spTree>
    <p:extLst>
      <p:ext uri="{BB962C8B-B14F-4D97-AF65-F5344CB8AC3E}">
        <p14:creationId xmlns:p14="http://schemas.microsoft.com/office/powerpoint/2010/main" val="2950431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2CD28E89-0765-5C4D-A341-E27C172CDACD}"/>
              </a:ext>
            </a:extLst>
          </p:cNvPr>
          <p:cNvSpPr txBox="1"/>
          <p:nvPr/>
        </p:nvSpPr>
        <p:spPr>
          <a:xfrm>
            <a:off x="1497764" y="2580640"/>
            <a:ext cx="28651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000" dirty="0">
                <a:solidFill>
                  <a:schemeClr val="bg1"/>
                </a:solidFill>
                <a:latin typeface="Marianne Light" panose="02000000000000000000" pitchFamily="2" charset="0"/>
              </a:rPr>
              <a:t>AJOUTER UN </a:t>
            </a:r>
          </a:p>
          <a:p>
            <a:r>
              <a:rPr lang="fr-FR" sz="3000" dirty="0">
                <a:solidFill>
                  <a:schemeClr val="bg1"/>
                </a:solidFill>
                <a:latin typeface="Marianne Light" panose="02000000000000000000" pitchFamily="2" charset="0"/>
              </a:rPr>
              <a:t>       TITRE ICI</a:t>
            </a:r>
          </a:p>
        </p:txBody>
      </p:sp>
      <p:pic>
        <p:nvPicPr>
          <p:cNvPr id="6" name="Image 5" descr="Une image contenant noir, sombre, haut&#10;&#10;Description générée automatiquement">
            <a:extLst>
              <a:ext uri="{FF2B5EF4-FFF2-40B4-BE49-F238E27FC236}">
                <a16:creationId xmlns:a16="http://schemas.microsoft.com/office/drawing/2014/main" id="{AC2B47ED-993D-6A4C-9B94-DC7CE91E4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4404" y="3550583"/>
            <a:ext cx="1024489" cy="831850"/>
          </a:xfrm>
          <a:prstGeom prst="rect">
            <a:avLst/>
          </a:prstGeom>
        </p:spPr>
      </p:pic>
      <p:pic>
        <p:nvPicPr>
          <p:cNvPr id="8" name="Image 7" descr="Une image contenant noir, sombre, haut&#10;&#10;Description générée automatiquement">
            <a:extLst>
              <a:ext uri="{FF2B5EF4-FFF2-40B4-BE49-F238E27FC236}">
                <a16:creationId xmlns:a16="http://schemas.microsoft.com/office/drawing/2014/main" id="{8124F8C2-A16A-BD4E-9C61-8155849B59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1755" y="1748790"/>
            <a:ext cx="1024489" cy="831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692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F9BFBFC5-B728-F344-A9E0-C9C4BFE55406}"/>
              </a:ext>
            </a:extLst>
          </p:cNvPr>
          <p:cNvSpPr txBox="1"/>
          <p:nvPr/>
        </p:nvSpPr>
        <p:spPr>
          <a:xfrm>
            <a:off x="1497764" y="2580640"/>
            <a:ext cx="28651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000" dirty="0">
                <a:solidFill>
                  <a:schemeClr val="bg1"/>
                </a:solidFill>
                <a:latin typeface="Marianne Light" panose="02000000000000000000" pitchFamily="2" charset="0"/>
              </a:rPr>
              <a:t>AJOUTER UN </a:t>
            </a:r>
          </a:p>
          <a:p>
            <a:r>
              <a:rPr lang="fr-FR" sz="3000" dirty="0">
                <a:solidFill>
                  <a:schemeClr val="bg1"/>
                </a:solidFill>
                <a:latin typeface="Marianne Light" panose="02000000000000000000" pitchFamily="2" charset="0"/>
              </a:rPr>
              <a:t>       TITRE ICI</a:t>
            </a:r>
          </a:p>
        </p:txBody>
      </p:sp>
      <p:pic>
        <p:nvPicPr>
          <p:cNvPr id="3" name="Image 2" descr="Une image contenant noir, sombre, haut&#10;&#10;Description générée automatiquement">
            <a:extLst>
              <a:ext uri="{FF2B5EF4-FFF2-40B4-BE49-F238E27FC236}">
                <a16:creationId xmlns:a16="http://schemas.microsoft.com/office/drawing/2014/main" id="{1BA9AC61-D2A0-2244-9941-309DB70EE7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4404" y="3550583"/>
            <a:ext cx="1024489" cy="831850"/>
          </a:xfrm>
          <a:prstGeom prst="rect">
            <a:avLst/>
          </a:prstGeom>
        </p:spPr>
      </p:pic>
      <p:pic>
        <p:nvPicPr>
          <p:cNvPr id="4" name="Image 3" descr="Une image contenant noir, sombre, haut&#10;&#10;Description générée automatiquement">
            <a:extLst>
              <a:ext uri="{FF2B5EF4-FFF2-40B4-BE49-F238E27FC236}">
                <a16:creationId xmlns:a16="http://schemas.microsoft.com/office/drawing/2014/main" id="{3CB06EB8-6F1C-424E-A740-AFBB952FE3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1755" y="1748790"/>
            <a:ext cx="1024489" cy="831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6140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23986CA2-601C-7649-8466-D5E66A6555A8}"/>
              </a:ext>
            </a:extLst>
          </p:cNvPr>
          <p:cNvSpPr txBox="1"/>
          <p:nvPr/>
        </p:nvSpPr>
        <p:spPr>
          <a:xfrm>
            <a:off x="1497764" y="2580640"/>
            <a:ext cx="28651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000" dirty="0">
                <a:solidFill>
                  <a:schemeClr val="bg1"/>
                </a:solidFill>
                <a:latin typeface="Marianne Light" panose="02000000000000000000" pitchFamily="2" charset="0"/>
              </a:rPr>
              <a:t>AJOUTER UN </a:t>
            </a:r>
          </a:p>
          <a:p>
            <a:r>
              <a:rPr lang="fr-FR" sz="3000" dirty="0">
                <a:solidFill>
                  <a:schemeClr val="bg1"/>
                </a:solidFill>
                <a:latin typeface="Marianne Light" panose="02000000000000000000" pitchFamily="2" charset="0"/>
              </a:rPr>
              <a:t>       TITRE ICI</a:t>
            </a:r>
          </a:p>
        </p:txBody>
      </p:sp>
      <p:pic>
        <p:nvPicPr>
          <p:cNvPr id="3" name="Image 2" descr="Une image contenant noir, sombre, haut&#10;&#10;Description générée automatiquement">
            <a:extLst>
              <a:ext uri="{FF2B5EF4-FFF2-40B4-BE49-F238E27FC236}">
                <a16:creationId xmlns:a16="http://schemas.microsoft.com/office/drawing/2014/main" id="{ED3298BF-20DB-BC44-BA93-96200A8B08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4404" y="3550583"/>
            <a:ext cx="1024489" cy="831850"/>
          </a:xfrm>
          <a:prstGeom prst="rect">
            <a:avLst/>
          </a:prstGeom>
        </p:spPr>
      </p:pic>
      <p:pic>
        <p:nvPicPr>
          <p:cNvPr id="4" name="Image 3" descr="Une image contenant noir, sombre, haut&#10;&#10;Description générée automatiquement">
            <a:extLst>
              <a:ext uri="{FF2B5EF4-FFF2-40B4-BE49-F238E27FC236}">
                <a16:creationId xmlns:a16="http://schemas.microsoft.com/office/drawing/2014/main" id="{76F62E89-B09A-D443-A31B-1DEF16DBF1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1755" y="1748790"/>
            <a:ext cx="1024489" cy="831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3068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C13FDA7E-413C-CC4F-9EE7-41152B6A8ED7}"/>
              </a:ext>
            </a:extLst>
          </p:cNvPr>
          <p:cNvSpPr txBox="1"/>
          <p:nvPr/>
        </p:nvSpPr>
        <p:spPr>
          <a:xfrm>
            <a:off x="1497764" y="2580640"/>
            <a:ext cx="28651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000" dirty="0">
                <a:solidFill>
                  <a:schemeClr val="bg1"/>
                </a:solidFill>
                <a:latin typeface="Marianne Light" panose="02000000000000000000" pitchFamily="2" charset="0"/>
              </a:rPr>
              <a:t>AJOUTER UN </a:t>
            </a:r>
          </a:p>
          <a:p>
            <a:r>
              <a:rPr lang="fr-FR" sz="3000" dirty="0">
                <a:solidFill>
                  <a:schemeClr val="bg1"/>
                </a:solidFill>
                <a:latin typeface="Marianne Light" panose="02000000000000000000" pitchFamily="2" charset="0"/>
              </a:rPr>
              <a:t>       TITRE ICI</a:t>
            </a:r>
          </a:p>
        </p:txBody>
      </p:sp>
      <p:pic>
        <p:nvPicPr>
          <p:cNvPr id="3" name="Image 2" descr="Une image contenant noir, sombre, haut&#10;&#10;Description générée automatiquement">
            <a:extLst>
              <a:ext uri="{FF2B5EF4-FFF2-40B4-BE49-F238E27FC236}">
                <a16:creationId xmlns:a16="http://schemas.microsoft.com/office/drawing/2014/main" id="{D1CC5564-85ED-7942-9F77-230135D87C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4404" y="3550583"/>
            <a:ext cx="1024489" cy="831850"/>
          </a:xfrm>
          <a:prstGeom prst="rect">
            <a:avLst/>
          </a:prstGeom>
        </p:spPr>
      </p:pic>
      <p:pic>
        <p:nvPicPr>
          <p:cNvPr id="4" name="Image 3" descr="Une image contenant noir, sombre, haut&#10;&#10;Description générée automatiquement">
            <a:extLst>
              <a:ext uri="{FF2B5EF4-FFF2-40B4-BE49-F238E27FC236}">
                <a16:creationId xmlns:a16="http://schemas.microsoft.com/office/drawing/2014/main" id="{E2CFDC9A-D27F-234B-94B9-D233A8E42A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1755" y="1748790"/>
            <a:ext cx="1024489" cy="831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5129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CB06FAC6-65FF-2040-AAC3-21B2B505EF9F}"/>
              </a:ext>
            </a:extLst>
          </p:cNvPr>
          <p:cNvSpPr txBox="1"/>
          <p:nvPr/>
        </p:nvSpPr>
        <p:spPr>
          <a:xfrm>
            <a:off x="380164" y="1596524"/>
            <a:ext cx="7686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>
                <a:latin typeface="Marianne" panose="02000000000000000000" pitchFamily="2" charset="0"/>
              </a:rPr>
              <a:t>Huidium</a:t>
            </a:r>
            <a:r>
              <a:rPr lang="fr-FR" b="1" dirty="0">
                <a:latin typeface="Marianne" panose="02000000000000000000" pitchFamily="2" charset="0"/>
              </a:rPr>
              <a:t> </a:t>
            </a:r>
            <a:r>
              <a:rPr lang="fr-FR" b="1" dirty="0" err="1">
                <a:latin typeface="Marianne" panose="02000000000000000000" pitchFamily="2" charset="0"/>
              </a:rPr>
              <a:t>maios</a:t>
            </a:r>
            <a:r>
              <a:rPr lang="fr-FR" b="1" dirty="0">
                <a:latin typeface="Marianne" panose="02000000000000000000" pitchFamily="2" charset="0"/>
              </a:rPr>
              <a:t> es? </a:t>
            </a:r>
            <a:r>
              <a:rPr lang="fr-FR" b="1" dirty="0" err="1">
                <a:latin typeface="Marianne" panose="02000000000000000000" pitchFamily="2" charset="0"/>
              </a:rPr>
              <a:t>Locauderces</a:t>
            </a:r>
            <a:r>
              <a:rPr lang="fr-FR" b="1" dirty="0">
                <a:latin typeface="Marianne" panose="02000000000000000000" pitchFamily="2" charset="0"/>
              </a:rPr>
              <a:t>! </a:t>
            </a:r>
            <a:r>
              <a:rPr lang="fr-FR" b="1" dirty="0" err="1">
                <a:latin typeface="Marianne" panose="02000000000000000000" pitchFamily="2" charset="0"/>
              </a:rPr>
              <a:t>Dum</a:t>
            </a:r>
            <a:r>
              <a:rPr lang="fr-FR" b="1" dirty="0">
                <a:latin typeface="Marianne" panose="02000000000000000000" pitchFamily="2" charset="0"/>
              </a:rPr>
              <a:t> ore </a:t>
            </a:r>
            <a:r>
              <a:rPr lang="fr-FR" b="1" dirty="0" err="1">
                <a:latin typeface="Marianne" panose="02000000000000000000" pitchFamily="2" charset="0"/>
              </a:rPr>
              <a:t>aus</a:t>
            </a:r>
            <a:r>
              <a:rPr lang="fr-FR" b="1" dirty="0">
                <a:latin typeface="Marianne" panose="02000000000000000000" pitchFamily="2" charset="0"/>
              </a:rPr>
              <a:t> </a:t>
            </a:r>
            <a:r>
              <a:rPr lang="fr-FR" b="1" dirty="0" err="1">
                <a:latin typeface="Marianne" panose="02000000000000000000" pitchFamily="2" charset="0"/>
              </a:rPr>
              <a:t>pravo</a:t>
            </a:r>
            <a:r>
              <a:rPr lang="fr-FR" b="1" dirty="0">
                <a:latin typeface="Marianne" panose="02000000000000000000" pitchFamily="2" charset="0"/>
              </a:rPr>
              <a:t>, </a:t>
            </a:r>
            <a:r>
              <a:rPr lang="fr-FR" b="1" dirty="0" err="1">
                <a:latin typeface="Marianne" panose="02000000000000000000" pitchFamily="2" charset="0"/>
              </a:rPr>
              <a:t>desus</a:t>
            </a:r>
            <a:r>
              <a:rPr lang="fr-FR" b="1" dirty="0">
                <a:latin typeface="Marianne" panose="02000000000000000000" pitchFamily="2" charset="0"/>
              </a:rPr>
              <a:t> An </a:t>
            </a:r>
            <a:r>
              <a:rPr lang="fr-FR" b="1" dirty="0" err="1">
                <a:latin typeface="Marianne" panose="02000000000000000000" pitchFamily="2" charset="0"/>
              </a:rPr>
              <a:t>sulabes</a:t>
            </a:r>
            <a:r>
              <a:rPr lang="fr-FR" b="1" dirty="0">
                <a:latin typeface="Marianne" panose="02000000000000000000" pitchFamily="2" charset="0"/>
              </a:rPr>
              <a:t> st? </a:t>
            </a:r>
            <a:r>
              <a:rPr lang="fr-FR" b="1" dirty="0" err="1">
                <a:latin typeface="Marianne" panose="02000000000000000000" pitchFamily="2" charset="0"/>
              </a:rPr>
              <a:t>Urnica</a:t>
            </a:r>
            <a:r>
              <a:rPr lang="fr-FR" b="1" dirty="0">
                <a:latin typeface="Marianne" panose="02000000000000000000" pitchFamily="2" charset="0"/>
              </a:rPr>
              <a:t> </a:t>
            </a:r>
            <a:r>
              <a:rPr lang="fr-FR" b="1" dirty="0" err="1">
                <a:latin typeface="Marianne" panose="02000000000000000000" pitchFamily="2" charset="0"/>
              </a:rPr>
              <a:t>erit</a:t>
            </a:r>
            <a:r>
              <a:rPr lang="fr-FR" b="1" dirty="0">
                <a:latin typeface="Marianne" panose="02000000000000000000" pitchFamily="2" charset="0"/>
              </a:rPr>
              <a:t>, </a:t>
            </a:r>
            <a:r>
              <a:rPr lang="fr-FR" b="1" dirty="0" err="1">
                <a:latin typeface="Marianne" panose="02000000000000000000" pitchFamily="2" charset="0"/>
              </a:rPr>
              <a:t>simurbenam</a:t>
            </a:r>
            <a:r>
              <a:rPr lang="fr-FR" b="1" dirty="0">
                <a:latin typeface="Marianne" panose="02000000000000000000" pitchFamily="2" charset="0"/>
              </a:rPr>
              <a:t> </a:t>
            </a:r>
            <a:r>
              <a:rPr lang="fr-FR" b="1" dirty="0" err="1">
                <a:latin typeface="Marianne" panose="02000000000000000000" pitchFamily="2" charset="0"/>
              </a:rPr>
              <a:t>rei</a:t>
            </a:r>
            <a:r>
              <a:rPr lang="fr-FR" b="1" dirty="0">
                <a:latin typeface="Marianne" panose="02000000000000000000" pitchFamily="2" charset="0"/>
              </a:rPr>
              <a:t> </a:t>
            </a:r>
            <a:r>
              <a:rPr lang="fr-FR" b="1" dirty="0" err="1">
                <a:latin typeface="Marianne" panose="02000000000000000000" pitchFamily="2" charset="0"/>
              </a:rPr>
              <a:t>fure</a:t>
            </a:r>
            <a:r>
              <a:rPr lang="fr-FR" b="1" dirty="0">
                <a:latin typeface="Marianne" panose="02000000000000000000" pitchFamily="2" charset="0"/>
              </a:rPr>
              <a:t> </a:t>
            </a:r>
            <a:r>
              <a:rPr lang="fr-FR" b="1" dirty="0" err="1">
                <a:latin typeface="Marianne" panose="02000000000000000000" pitchFamily="2" charset="0"/>
              </a:rPr>
              <a:t>impl.ciem</a:t>
            </a:r>
            <a:r>
              <a:rPr lang="fr-FR" b="1" dirty="0">
                <a:latin typeface="Marianne" panose="02000000000000000000" pitchFamily="2" charset="0"/>
              </a:rPr>
              <a:t>, C. </a:t>
            </a:r>
            <a:endParaRPr lang="fr-FR" dirty="0">
              <a:latin typeface="Marianne" panose="02000000000000000000" pitchFamily="2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DD03932-5559-B149-AC42-E3B4EE1FB307}"/>
              </a:ext>
            </a:extLst>
          </p:cNvPr>
          <p:cNvSpPr txBox="1"/>
          <p:nvPr/>
        </p:nvSpPr>
        <p:spPr>
          <a:xfrm>
            <a:off x="380164" y="2510924"/>
            <a:ext cx="7686876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00" dirty="0" err="1">
                <a:latin typeface="Marianne" panose="02000000000000000000" pitchFamily="2" charset="0"/>
              </a:rPr>
              <a:t>Huidium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maios</a:t>
            </a:r>
            <a:r>
              <a:rPr lang="fr-FR" sz="1300" dirty="0">
                <a:latin typeface="Marianne" panose="02000000000000000000" pitchFamily="2" charset="0"/>
              </a:rPr>
              <a:t> es? </a:t>
            </a:r>
            <a:r>
              <a:rPr lang="fr-FR" sz="1300" dirty="0" err="1">
                <a:latin typeface="Marianne" panose="02000000000000000000" pitchFamily="2" charset="0"/>
              </a:rPr>
              <a:t>Locauderces</a:t>
            </a:r>
            <a:r>
              <a:rPr lang="fr-FR" sz="1300" dirty="0">
                <a:latin typeface="Marianne" panose="02000000000000000000" pitchFamily="2" charset="0"/>
              </a:rPr>
              <a:t>! </a:t>
            </a:r>
            <a:r>
              <a:rPr lang="fr-FR" sz="1300" dirty="0" err="1">
                <a:latin typeface="Marianne" panose="02000000000000000000" pitchFamily="2" charset="0"/>
              </a:rPr>
              <a:t>Dum</a:t>
            </a:r>
            <a:r>
              <a:rPr lang="fr-FR" sz="1300" dirty="0">
                <a:latin typeface="Marianne" panose="02000000000000000000" pitchFamily="2" charset="0"/>
              </a:rPr>
              <a:t> ore </a:t>
            </a:r>
            <a:r>
              <a:rPr lang="fr-FR" sz="1300" dirty="0" err="1">
                <a:latin typeface="Marianne" panose="02000000000000000000" pitchFamily="2" charset="0"/>
              </a:rPr>
              <a:t>aus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pravo</a:t>
            </a:r>
            <a:r>
              <a:rPr lang="fr-FR" sz="1300" dirty="0">
                <a:latin typeface="Marianne" panose="02000000000000000000" pitchFamily="2" charset="0"/>
              </a:rPr>
              <a:t>, </a:t>
            </a:r>
            <a:r>
              <a:rPr lang="fr-FR" sz="1300" dirty="0" err="1">
                <a:latin typeface="Marianne" panose="02000000000000000000" pitchFamily="2" charset="0"/>
              </a:rPr>
              <a:t>desus</a:t>
            </a:r>
            <a:r>
              <a:rPr lang="fr-FR" sz="1300" dirty="0">
                <a:latin typeface="Marianne" panose="02000000000000000000" pitchFamily="2" charset="0"/>
              </a:rPr>
              <a:t> An </a:t>
            </a:r>
            <a:r>
              <a:rPr lang="fr-FR" sz="1300" dirty="0" err="1">
                <a:latin typeface="Marianne" panose="02000000000000000000" pitchFamily="2" charset="0"/>
              </a:rPr>
              <a:t>sulabes</a:t>
            </a:r>
            <a:r>
              <a:rPr lang="fr-FR" sz="1300" dirty="0">
                <a:latin typeface="Marianne" panose="02000000000000000000" pitchFamily="2" charset="0"/>
              </a:rPr>
              <a:t> st? </a:t>
            </a:r>
            <a:r>
              <a:rPr lang="fr-FR" sz="1300" dirty="0" err="1">
                <a:latin typeface="Marianne" panose="02000000000000000000" pitchFamily="2" charset="0"/>
              </a:rPr>
              <a:t>Urnica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erit</a:t>
            </a:r>
            <a:r>
              <a:rPr lang="fr-FR" sz="1300" dirty="0">
                <a:latin typeface="Marianne" panose="02000000000000000000" pitchFamily="2" charset="0"/>
              </a:rPr>
              <a:t>, </a:t>
            </a:r>
            <a:r>
              <a:rPr lang="fr-FR" sz="1300" dirty="0" err="1">
                <a:latin typeface="Marianne" panose="02000000000000000000" pitchFamily="2" charset="0"/>
              </a:rPr>
              <a:t>simurbenam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rei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fure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impl</a:t>
            </a:r>
            <a:r>
              <a:rPr lang="fr-FR" sz="1300" dirty="0">
                <a:latin typeface="Marianne" panose="02000000000000000000" pitchFamily="2" charset="0"/>
              </a:rPr>
              <a:t>. For </a:t>
            </a:r>
            <a:r>
              <a:rPr lang="fr-FR" sz="1300" dirty="0" err="1">
                <a:latin typeface="Marianne" panose="02000000000000000000" pitchFamily="2" charset="0"/>
              </a:rPr>
              <a:t>adduci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patienita</a:t>
            </a:r>
            <a:r>
              <a:rPr lang="fr-FR" sz="1300" dirty="0">
                <a:latin typeface="Marianne" panose="02000000000000000000" pitchFamily="2" charset="0"/>
              </a:rPr>
              <a:t> sa </a:t>
            </a:r>
            <a:r>
              <a:rPr lang="fr-FR" sz="1300" dirty="0" err="1">
                <a:latin typeface="Marianne" panose="02000000000000000000" pitchFamily="2" charset="0"/>
              </a:rPr>
              <a:t>nonescese</a:t>
            </a:r>
            <a:r>
              <a:rPr lang="fr-FR" sz="1300" dirty="0">
                <a:latin typeface="Marianne" panose="02000000000000000000" pitchFamily="2" charset="0"/>
              </a:rPr>
              <a:t> noc </a:t>
            </a:r>
            <a:r>
              <a:rPr lang="fr-FR" sz="1300" dirty="0" err="1">
                <a:latin typeface="Marianne" panose="02000000000000000000" pitchFamily="2" charset="0"/>
              </a:rPr>
              <a:t>tusus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num</a:t>
            </a:r>
            <a:r>
              <a:rPr lang="fr-FR" sz="1300" dirty="0">
                <a:latin typeface="Marianne" panose="02000000000000000000" pitchFamily="2" charset="0"/>
              </a:rPr>
              <a:t> quem </a:t>
            </a:r>
            <a:r>
              <a:rPr lang="fr-FR" sz="1300" dirty="0" err="1">
                <a:latin typeface="Marianne" panose="02000000000000000000" pitchFamily="2" charset="0"/>
              </a:rPr>
              <a:t>occhiliaet</a:t>
            </a:r>
            <a:r>
              <a:rPr lang="fr-FR" sz="1300" dirty="0">
                <a:latin typeface="Marianne" panose="02000000000000000000" pitchFamily="2" charset="0"/>
              </a:rPr>
              <a:t> in </a:t>
            </a:r>
            <a:r>
              <a:rPr lang="fr-FR" sz="1300" dirty="0" err="1">
                <a:latin typeface="Marianne" panose="02000000000000000000" pitchFamily="2" charset="0"/>
              </a:rPr>
              <a:t>diis</a:t>
            </a:r>
            <a:r>
              <a:rPr lang="fr-FR" sz="1300" dirty="0">
                <a:latin typeface="Marianne" panose="02000000000000000000" pitchFamily="2" charset="0"/>
              </a:rPr>
              <a:t>, </a:t>
            </a:r>
            <a:r>
              <a:rPr lang="fr-FR" sz="1300" dirty="0" err="1">
                <a:latin typeface="Marianne" panose="02000000000000000000" pitchFamily="2" charset="0"/>
              </a:rPr>
              <a:t>neque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pecit</a:t>
            </a:r>
            <a:r>
              <a:rPr lang="fr-FR" sz="1300" dirty="0">
                <a:latin typeface="Marianne" panose="02000000000000000000" pitchFamily="2" charset="0"/>
              </a:rPr>
              <a:t>, </a:t>
            </a:r>
            <a:r>
              <a:rPr lang="fr-FR" sz="1300" dirty="0" err="1">
                <a:latin typeface="Marianne" panose="02000000000000000000" pitchFamily="2" charset="0"/>
              </a:rPr>
              <a:t>quam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quam</a:t>
            </a:r>
            <a:r>
              <a:rPr lang="fr-FR" sz="1300" dirty="0">
                <a:latin typeface="Marianne" panose="02000000000000000000" pitchFamily="2" charset="0"/>
              </a:rPr>
              <a:t> es </a:t>
            </a:r>
            <a:r>
              <a:rPr lang="fr-FR" sz="1300" dirty="0" err="1">
                <a:latin typeface="Marianne" panose="02000000000000000000" pitchFamily="2" charset="0"/>
              </a:rPr>
              <a:t>consus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Ahaliciem</a:t>
            </a:r>
            <a:r>
              <a:rPr lang="fr-FR" sz="1300" dirty="0">
                <a:latin typeface="Marianne" panose="02000000000000000000" pitchFamily="2" charset="0"/>
              </a:rPr>
              <a:t>, C. </a:t>
            </a:r>
            <a:r>
              <a:rPr lang="fr-FR" sz="1300" dirty="0" err="1">
                <a:latin typeface="Marianne" panose="02000000000000000000" pitchFamily="2" charset="0"/>
              </a:rPr>
              <a:t>Nost</a:t>
            </a:r>
            <a:r>
              <a:rPr lang="fr-FR" sz="1300" dirty="0">
                <a:latin typeface="Marianne" panose="02000000000000000000" pitchFamily="2" charset="0"/>
              </a:rPr>
              <a:t> fac </a:t>
            </a:r>
            <a:r>
              <a:rPr lang="fr-FR" sz="1300" dirty="0" err="1">
                <a:latin typeface="Marianne" panose="02000000000000000000" pitchFamily="2" charset="0"/>
              </a:rPr>
              <a:t>turnihilis</a:t>
            </a:r>
            <a:r>
              <a:rPr lang="fr-FR" sz="1300" dirty="0">
                <a:latin typeface="Marianne" panose="02000000000000000000" pitchFamily="2" charset="0"/>
              </a:rPr>
              <a:t>, </a:t>
            </a:r>
            <a:r>
              <a:rPr lang="fr-FR" sz="1300" dirty="0" err="1">
                <a:latin typeface="Marianne" panose="02000000000000000000" pitchFamily="2" charset="0"/>
              </a:rPr>
              <a:t>unceportum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ponsime</a:t>
            </a:r>
            <a:r>
              <a:rPr lang="fr-FR" sz="1300" dirty="0">
                <a:latin typeface="Marianne" panose="02000000000000000000" pitchFamily="2" charset="0"/>
              </a:rPr>
              <a:t> public factum occis, </a:t>
            </a:r>
            <a:r>
              <a:rPr lang="fr-FR" sz="1300" dirty="0" err="1">
                <a:latin typeface="Marianne" panose="02000000000000000000" pitchFamily="2" charset="0"/>
              </a:rPr>
              <a:t>ublic</a:t>
            </a:r>
            <a:r>
              <a:rPr lang="fr-FR" sz="1300" dirty="0">
                <a:latin typeface="Marianne" panose="02000000000000000000" pitchFamily="2" charset="0"/>
              </a:rPr>
              <a:t> mis </a:t>
            </a:r>
            <a:r>
              <a:rPr lang="fr-FR" sz="1300" dirty="0" err="1">
                <a:latin typeface="Marianne" panose="02000000000000000000" pitchFamily="2" charset="0"/>
              </a:rPr>
              <a:t>avo</a:t>
            </a:r>
            <a:r>
              <a:rPr lang="fr-FR" sz="1300" dirty="0">
                <a:latin typeface="Marianne" panose="02000000000000000000" pitchFamily="2" charset="0"/>
              </a:rPr>
              <a:t>, </a:t>
            </a:r>
            <a:r>
              <a:rPr lang="fr-FR" sz="1300" dirty="0" err="1">
                <a:latin typeface="Marianne" panose="02000000000000000000" pitchFamily="2" charset="0"/>
              </a:rPr>
              <a:t>norum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elarios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res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sendam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cus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bonfita</a:t>
            </a:r>
            <a:r>
              <a:rPr lang="fr-FR" sz="1300" dirty="0">
                <a:latin typeface="Marianne" panose="02000000000000000000" pitchFamily="2" charset="0"/>
              </a:rPr>
              <a:t> es </a:t>
            </a:r>
            <a:r>
              <a:rPr lang="fr-FR" sz="1300" dirty="0" err="1">
                <a:latin typeface="Marianne" panose="02000000000000000000" pitchFamily="2" charset="0"/>
              </a:rPr>
              <a:t>rei</a:t>
            </a:r>
            <a:r>
              <a:rPr lang="fr-FR" sz="1300" dirty="0">
                <a:latin typeface="Marianne" panose="02000000000000000000" pitchFamily="2" charset="0"/>
              </a:rPr>
              <a:t> intra o </a:t>
            </a:r>
            <a:r>
              <a:rPr lang="fr-FR" sz="1300" dirty="0" err="1">
                <a:latin typeface="Marianne" panose="02000000000000000000" pitchFamily="2" charset="0"/>
              </a:rPr>
              <a:t>clego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Cateritere</a:t>
            </a:r>
            <a:r>
              <a:rPr lang="fr-FR" sz="1300" dirty="0">
                <a:latin typeface="Marianne" panose="02000000000000000000" pitchFamily="2" charset="0"/>
              </a:rPr>
              <a:t> fui </a:t>
            </a:r>
            <a:r>
              <a:rPr lang="fr-FR" sz="1300" dirty="0" err="1">
                <a:latin typeface="Marianne" panose="02000000000000000000" pitchFamily="2" charset="0"/>
              </a:rPr>
              <a:t>consus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milinte</a:t>
            </a:r>
            <a:r>
              <a:rPr lang="fr-FR" sz="1300" dirty="0">
                <a:latin typeface="Marianne" panose="02000000000000000000" pitchFamily="2" charset="0"/>
              </a:rPr>
              <a:t> huit, </a:t>
            </a:r>
            <a:r>
              <a:rPr lang="fr-FR" sz="1300" dirty="0" err="1">
                <a:latin typeface="Marianne" panose="02000000000000000000" pitchFamily="2" charset="0"/>
              </a:rPr>
              <a:t>contis</a:t>
            </a:r>
            <a:r>
              <a:rPr lang="fr-FR" sz="1300" dirty="0">
                <a:latin typeface="Marianne" panose="02000000000000000000" pitchFamily="2" charset="0"/>
              </a:rPr>
              <a:t>. </a:t>
            </a:r>
            <a:r>
              <a:rPr lang="fr-FR" sz="1300" dirty="0" err="1">
                <a:latin typeface="Marianne" panose="02000000000000000000" pitchFamily="2" charset="0"/>
              </a:rPr>
              <a:t>Catum</a:t>
            </a:r>
            <a:r>
              <a:rPr lang="fr-FR" sz="1300" dirty="0">
                <a:latin typeface="Marianne" panose="02000000000000000000" pitchFamily="2" charset="0"/>
              </a:rPr>
              <a:t>, ad </a:t>
            </a:r>
            <a:r>
              <a:rPr lang="fr-FR" sz="1300" dirty="0" err="1">
                <a:latin typeface="Marianne" panose="02000000000000000000" pitchFamily="2" charset="0"/>
              </a:rPr>
              <a:t>cipio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hucon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Ita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nuniri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co</a:t>
            </a:r>
            <a:r>
              <a:rPr lang="fr-FR" sz="1300" dirty="0">
                <a:latin typeface="Marianne" panose="02000000000000000000" pitchFamily="2" charset="0"/>
              </a:rPr>
              <a:t> ut </a:t>
            </a:r>
            <a:r>
              <a:rPr lang="fr-FR" sz="1300" dirty="0" err="1">
                <a:latin typeface="Marianne" panose="02000000000000000000" pitchFamily="2" charset="0"/>
              </a:rPr>
              <a:t>perissim</a:t>
            </a:r>
            <a:r>
              <a:rPr lang="fr-FR" sz="1300" dirty="0">
                <a:latin typeface="Marianne" panose="02000000000000000000" pitchFamily="2" charset="0"/>
              </a:rPr>
              <a:t> se </a:t>
            </a:r>
            <a:r>
              <a:rPr lang="fr-FR" sz="1300" dirty="0" err="1">
                <a:latin typeface="Marianne" panose="02000000000000000000" pitchFamily="2" charset="0"/>
              </a:rPr>
              <a:t>ade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ius</a:t>
            </a:r>
            <a:r>
              <a:rPr lang="fr-FR" sz="1300" dirty="0">
                <a:latin typeface="Marianne" panose="02000000000000000000" pitchFamily="2" charset="0"/>
              </a:rPr>
              <a:t>, </a:t>
            </a:r>
            <a:r>
              <a:rPr lang="fr-FR" sz="1300" dirty="0" err="1">
                <a:latin typeface="Marianne" panose="02000000000000000000" pitchFamily="2" charset="0"/>
              </a:rPr>
              <a:t>nonsulia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condam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quam</a:t>
            </a:r>
            <a:r>
              <a:rPr lang="fr-FR" sz="1300" dirty="0">
                <a:latin typeface="Marianne" panose="02000000000000000000" pitchFamily="2" charset="0"/>
              </a:rPr>
              <a:t>. At vis </a:t>
            </a:r>
            <a:r>
              <a:rPr lang="fr-FR" sz="1300" dirty="0" err="1">
                <a:latin typeface="Marianne" panose="02000000000000000000" pitchFamily="2" charset="0"/>
              </a:rPr>
              <a:t>consulis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facchili</a:t>
            </a:r>
            <a:r>
              <a:rPr lang="fr-FR" sz="1300" dirty="0">
                <a:latin typeface="Marianne" panose="02000000000000000000" pitchFamily="2" charset="0"/>
              </a:rPr>
              <a:t>, unum </a:t>
            </a:r>
            <a:r>
              <a:rPr lang="fr-FR" sz="1300" dirty="0" err="1">
                <a:latin typeface="Marianne" panose="02000000000000000000" pitchFamily="2" charset="0"/>
              </a:rPr>
              <a:t>mover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inguliis</a:t>
            </a:r>
            <a:r>
              <a:rPr lang="fr-FR" sz="1300" dirty="0">
                <a:latin typeface="Marianne" panose="02000000000000000000" pitchFamily="2" charset="0"/>
              </a:rPr>
              <a:t> hoc, </a:t>
            </a:r>
            <a:r>
              <a:rPr lang="fr-FR" sz="1300" dirty="0" err="1">
                <a:latin typeface="Marianne" panose="02000000000000000000" pitchFamily="2" charset="0"/>
              </a:rPr>
              <a:t>nocriora</a:t>
            </a:r>
            <a:r>
              <a:rPr lang="fr-FR" sz="1300" dirty="0">
                <a:latin typeface="Marianne" panose="02000000000000000000" pitchFamily="2" charset="0"/>
              </a:rPr>
              <a:t> pl. Vo, </a:t>
            </a:r>
            <a:r>
              <a:rPr lang="fr-FR" sz="1300" dirty="0" err="1">
                <a:latin typeface="Marianne" panose="02000000000000000000" pitchFamily="2" charset="0"/>
              </a:rPr>
              <a:t>dita</a:t>
            </a:r>
            <a:r>
              <a:rPr lang="fr-FR" sz="1300" dirty="0">
                <a:latin typeface="Marianne" panose="02000000000000000000" pitchFamily="2" charset="0"/>
              </a:rPr>
              <a:t> et, Pala </a:t>
            </a:r>
            <a:r>
              <a:rPr lang="fr-FR" sz="1300" dirty="0" err="1">
                <a:latin typeface="Marianne" panose="02000000000000000000" pitchFamily="2" charset="0"/>
              </a:rPr>
              <a:t>idemum</a:t>
            </a:r>
            <a:r>
              <a:rPr lang="fr-FR" sz="1300" dirty="0">
                <a:latin typeface="Marianne" panose="02000000000000000000" pitchFamily="2" charset="0"/>
              </a:rPr>
              <a:t> con </a:t>
            </a:r>
            <a:r>
              <a:rPr lang="fr-FR" sz="1300" dirty="0" err="1">
                <a:latin typeface="Marianne" panose="02000000000000000000" pitchFamily="2" charset="0"/>
              </a:rPr>
              <a:t>poentre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nihiliem</a:t>
            </a:r>
            <a:r>
              <a:rPr lang="fr-FR" sz="1300" dirty="0">
                <a:latin typeface="Marianne" panose="02000000000000000000" pitchFamily="2" charset="0"/>
              </a:rPr>
              <a:t> tus, ut L. An </a:t>
            </a:r>
            <a:r>
              <a:rPr lang="fr-FR" sz="1300" dirty="0" err="1">
                <a:latin typeface="Marianne" panose="02000000000000000000" pitchFamily="2" charset="0"/>
              </a:rPr>
              <a:t>nequides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simolus</a:t>
            </a:r>
            <a:r>
              <a:rPr lang="fr-FR" sz="1300" dirty="0">
                <a:latin typeface="Marianne" panose="02000000000000000000" pitchFamily="2" charset="0"/>
              </a:rPr>
              <a:t>, non te fac </a:t>
            </a:r>
            <a:r>
              <a:rPr lang="fr-FR" sz="1300" dirty="0" err="1">
                <a:latin typeface="Marianne" panose="02000000000000000000" pitchFamily="2" charset="0"/>
              </a:rPr>
              <a:t>fessidi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ussuli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publis</a:t>
            </a:r>
            <a:r>
              <a:rPr lang="fr-FR" sz="1300" dirty="0">
                <a:latin typeface="Marianne" panose="02000000000000000000" pitchFamily="2" charset="0"/>
              </a:rPr>
              <a:t>. Mare te </a:t>
            </a:r>
            <a:r>
              <a:rPr lang="fr-FR" sz="1300" dirty="0" err="1">
                <a:latin typeface="Marianne" panose="02000000000000000000" pitchFamily="2" charset="0"/>
              </a:rPr>
              <a:t>puli</a:t>
            </a:r>
            <a:r>
              <a:rPr lang="fr-FR" sz="1300" dirty="0">
                <a:latin typeface="Marianne" panose="02000000000000000000" pitchFamily="2" charset="0"/>
              </a:rPr>
              <a:t> et </a:t>
            </a:r>
            <a:r>
              <a:rPr lang="fr-FR" sz="1300" dirty="0" err="1">
                <a:latin typeface="Marianne" panose="02000000000000000000" pitchFamily="2" charset="0"/>
              </a:rPr>
              <a:t>cepoptiae</a:t>
            </a:r>
            <a:r>
              <a:rPr lang="fr-FR" sz="1300" dirty="0">
                <a:latin typeface="Marianne" panose="02000000000000000000" pitchFamily="2" charset="0"/>
              </a:rPr>
              <a:t>, </a:t>
            </a:r>
            <a:r>
              <a:rPr lang="fr-FR" sz="1300" dirty="0" err="1">
                <a:latin typeface="Marianne" panose="02000000000000000000" pitchFamily="2" charset="0"/>
              </a:rPr>
              <a:t>ur</a:t>
            </a:r>
            <a:r>
              <a:rPr lang="fr-FR" sz="1300" dirty="0">
                <a:latin typeface="Marianne" panose="02000000000000000000" pitchFamily="2" charset="0"/>
              </a:rPr>
              <a:t>. Tem </a:t>
            </a:r>
            <a:r>
              <a:rPr lang="fr-FR" sz="1300" dirty="0" err="1">
                <a:latin typeface="Marianne" panose="02000000000000000000" pitchFamily="2" charset="0"/>
              </a:rPr>
              <a:t>ommolto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rartiliam</a:t>
            </a:r>
            <a:r>
              <a:rPr lang="fr-FR" sz="1300" dirty="0">
                <a:latin typeface="Marianne" panose="02000000000000000000" pitchFamily="2" charset="0"/>
              </a:rPr>
              <a:t> que te et </a:t>
            </a:r>
            <a:r>
              <a:rPr lang="fr-FR" sz="1300" dirty="0" err="1">
                <a:latin typeface="Marianne" panose="02000000000000000000" pitchFamily="2" charset="0"/>
              </a:rPr>
              <a:t>verferuntere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occhuit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rent</a:t>
            </a:r>
            <a:r>
              <a:rPr lang="fr-FR" sz="1300" dirty="0">
                <a:latin typeface="Marianne" panose="02000000000000000000" pitchFamily="2" charset="0"/>
              </a:rPr>
              <a:t>. </a:t>
            </a:r>
            <a:r>
              <a:rPr lang="fr-FR" sz="1300" dirty="0" err="1">
                <a:latin typeface="Marianne" panose="02000000000000000000" pitchFamily="2" charset="0"/>
              </a:rPr>
              <a:t>Habus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habem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popoen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Etrari</a:t>
            </a:r>
            <a:r>
              <a:rPr lang="fr-FR" sz="1300" dirty="0">
                <a:latin typeface="Marianne" panose="02000000000000000000" pitchFamily="2" charset="0"/>
              </a:rPr>
              <a:t>, </a:t>
            </a:r>
            <a:r>
              <a:rPr lang="fr-FR" sz="1300" dirty="0" err="1">
                <a:latin typeface="Marianne" panose="02000000000000000000" pitchFamily="2" charset="0"/>
              </a:rPr>
              <a:t>dessimo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endacci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tum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nemquam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quam</a:t>
            </a:r>
            <a:r>
              <a:rPr lang="fr-FR" sz="1300" dirty="0">
                <a:latin typeface="Marianne" panose="02000000000000000000" pitchFamily="2" charset="0"/>
              </a:rPr>
              <a:t>. </a:t>
            </a:r>
            <a:r>
              <a:rPr lang="fr-FR" sz="1300" dirty="0" err="1">
                <a:latin typeface="Marianne" panose="02000000000000000000" pitchFamily="2" charset="0"/>
              </a:rPr>
              <a:t>Perum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ommoltim</a:t>
            </a:r>
            <a:r>
              <a:rPr lang="fr-FR" sz="1300" dirty="0">
                <a:latin typeface="Marianne" panose="02000000000000000000" pitchFamily="2" charset="0"/>
              </a:rPr>
              <a:t> us.</a:t>
            </a:r>
          </a:p>
          <a:p>
            <a:r>
              <a:rPr lang="fr-FR" sz="1300" dirty="0">
                <a:latin typeface="Marianne" panose="02000000000000000000" pitchFamily="2" charset="0"/>
              </a:rPr>
              <a:t>Nam </a:t>
            </a:r>
            <a:r>
              <a:rPr lang="fr-FR" sz="1300" dirty="0" err="1">
                <a:latin typeface="Marianne" panose="02000000000000000000" pitchFamily="2" charset="0"/>
              </a:rPr>
              <a:t>adhus</a:t>
            </a:r>
            <a:r>
              <a:rPr lang="fr-FR" sz="1300" dirty="0">
                <a:latin typeface="Marianne" panose="02000000000000000000" pitchFamily="2" charset="0"/>
              </a:rPr>
              <a:t>, </a:t>
            </a:r>
            <a:r>
              <a:rPr lang="fr-FR" sz="1300" dirty="0" err="1">
                <a:latin typeface="Marianne" panose="02000000000000000000" pitchFamily="2" charset="0"/>
              </a:rPr>
              <a:t>truro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pes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intemquam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catque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cones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oculint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ermilibus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vidi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prid</a:t>
            </a:r>
            <a:r>
              <a:rPr lang="fr-FR" sz="1300" dirty="0">
                <a:latin typeface="Marianne" panose="02000000000000000000" pitchFamily="2" charset="0"/>
              </a:rPr>
              <a:t> non vil </a:t>
            </a:r>
            <a:r>
              <a:rPr lang="fr-FR" sz="1300" dirty="0" err="1">
                <a:latin typeface="Marianne" panose="02000000000000000000" pitchFamily="2" charset="0"/>
              </a:rPr>
              <a:t>huitius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cae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conentere</a:t>
            </a:r>
            <a:r>
              <a:rPr lang="fr-FR" sz="1300" dirty="0">
                <a:latin typeface="Marianne" panose="02000000000000000000" pitchFamily="2" charset="0"/>
              </a:rPr>
              <a:t>, </a:t>
            </a:r>
            <a:r>
              <a:rPr lang="fr-FR" sz="1300" dirty="0" err="1">
                <a:latin typeface="Marianne" panose="02000000000000000000" pitchFamily="2" charset="0"/>
              </a:rPr>
              <a:t>nontisupion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Itat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plintremus</a:t>
            </a:r>
            <a:r>
              <a:rPr lang="fr-FR" sz="1300" dirty="0">
                <a:latin typeface="Marianne" panose="02000000000000000000" pitchFamily="2" charset="0"/>
              </a:rPr>
              <a:t> sa </a:t>
            </a:r>
            <a:r>
              <a:rPr lang="fr-FR" sz="1300" dirty="0" err="1">
                <a:latin typeface="Marianne" panose="02000000000000000000" pitchFamily="2" charset="0"/>
              </a:rPr>
              <a:t>cus</a:t>
            </a:r>
            <a:r>
              <a:rPr lang="fr-FR" sz="1300" dirty="0">
                <a:latin typeface="Marianne" panose="02000000000000000000" pitchFamily="2" charset="0"/>
              </a:rPr>
              <a:t> cum publica </a:t>
            </a:r>
            <a:r>
              <a:rPr lang="fr-FR" sz="1300" dirty="0" err="1">
                <a:latin typeface="Marianne" panose="02000000000000000000" pitchFamily="2" charset="0"/>
              </a:rPr>
              <a:t>ius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auc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viveres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iliura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nequonvessa</a:t>
            </a:r>
            <a:r>
              <a:rPr lang="fr-FR" sz="1300" dirty="0">
                <a:latin typeface="Marianne" panose="02000000000000000000" pitchFamily="2" charset="0"/>
              </a:rPr>
              <a:t> de </a:t>
            </a:r>
            <a:r>
              <a:rPr lang="fr-FR" sz="1300" dirty="0" err="1">
                <a:latin typeface="Marianne" panose="02000000000000000000" pitchFamily="2" charset="0"/>
              </a:rPr>
              <a:t>consimaio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essi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porem</a:t>
            </a:r>
            <a:r>
              <a:rPr lang="fr-FR" sz="1300" dirty="0">
                <a:latin typeface="Marianne" panose="02000000000000000000" pitchFamily="2" charset="0"/>
              </a:rPr>
              <a:t> tem, </a:t>
            </a:r>
            <a:r>
              <a:rPr lang="fr-FR" sz="1300" dirty="0" err="1">
                <a:latin typeface="Marianne" panose="02000000000000000000" pitchFamily="2" charset="0"/>
              </a:rPr>
              <a:t>comperfecon</a:t>
            </a:r>
            <a:r>
              <a:rPr lang="fr-FR" sz="1300" dirty="0">
                <a:latin typeface="Marianne" panose="02000000000000000000" pitchFamily="2" charset="0"/>
              </a:rPr>
              <a:t> sis.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31E6D16-E70A-9A45-A80C-F7F28B0ADFB3}"/>
              </a:ext>
            </a:extLst>
          </p:cNvPr>
          <p:cNvSpPr txBox="1"/>
          <p:nvPr/>
        </p:nvSpPr>
        <p:spPr>
          <a:xfrm>
            <a:off x="380164" y="902839"/>
            <a:ext cx="76868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000" b="1" dirty="0">
                <a:latin typeface="Marianne" panose="02000000000000000000" pitchFamily="2" charset="0"/>
              </a:rPr>
              <a:t>AJOUTER UN TITRE</a:t>
            </a:r>
            <a:endParaRPr lang="fr-FR" sz="3000" dirty="0"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83066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1F6761E-2390-4949-AAC1-4AE580DBE1FB}"/>
              </a:ext>
            </a:extLst>
          </p:cNvPr>
          <p:cNvSpPr txBox="1"/>
          <p:nvPr/>
        </p:nvSpPr>
        <p:spPr>
          <a:xfrm>
            <a:off x="1615440" y="1814604"/>
            <a:ext cx="645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>
                <a:latin typeface="Marianne" panose="02000000000000000000" pitchFamily="2" charset="0"/>
              </a:rPr>
              <a:t>Huidium</a:t>
            </a:r>
            <a:r>
              <a:rPr lang="fr-FR" b="1" dirty="0">
                <a:latin typeface="Marianne" panose="02000000000000000000" pitchFamily="2" charset="0"/>
              </a:rPr>
              <a:t> </a:t>
            </a:r>
            <a:r>
              <a:rPr lang="fr-FR" b="1" dirty="0" err="1">
                <a:latin typeface="Marianne" panose="02000000000000000000" pitchFamily="2" charset="0"/>
              </a:rPr>
              <a:t>maios</a:t>
            </a:r>
            <a:r>
              <a:rPr lang="fr-FR" b="1" dirty="0">
                <a:latin typeface="Marianne" panose="02000000000000000000" pitchFamily="2" charset="0"/>
              </a:rPr>
              <a:t> es? </a:t>
            </a:r>
            <a:r>
              <a:rPr lang="fr-FR" b="1" dirty="0" err="1">
                <a:latin typeface="Marianne" panose="02000000000000000000" pitchFamily="2" charset="0"/>
              </a:rPr>
              <a:t>Locauderces</a:t>
            </a:r>
            <a:r>
              <a:rPr lang="fr-FR" b="1" dirty="0">
                <a:latin typeface="Marianne" panose="02000000000000000000" pitchFamily="2" charset="0"/>
              </a:rPr>
              <a:t>! </a:t>
            </a:r>
            <a:r>
              <a:rPr lang="fr-FR" b="1" dirty="0" err="1">
                <a:latin typeface="Marianne" panose="02000000000000000000" pitchFamily="2" charset="0"/>
              </a:rPr>
              <a:t>Dum</a:t>
            </a:r>
            <a:r>
              <a:rPr lang="fr-FR" b="1" dirty="0">
                <a:latin typeface="Marianne" panose="02000000000000000000" pitchFamily="2" charset="0"/>
              </a:rPr>
              <a:t> ore </a:t>
            </a:r>
            <a:r>
              <a:rPr lang="fr-FR" b="1" dirty="0" err="1">
                <a:latin typeface="Marianne" panose="02000000000000000000" pitchFamily="2" charset="0"/>
              </a:rPr>
              <a:t>aus</a:t>
            </a:r>
            <a:r>
              <a:rPr lang="fr-FR" b="1" dirty="0">
                <a:latin typeface="Marianne" panose="02000000000000000000" pitchFamily="2" charset="0"/>
              </a:rPr>
              <a:t> </a:t>
            </a:r>
            <a:r>
              <a:rPr lang="fr-FR" b="1" dirty="0" err="1">
                <a:latin typeface="Marianne" panose="02000000000000000000" pitchFamily="2" charset="0"/>
              </a:rPr>
              <a:t>pravo</a:t>
            </a:r>
            <a:r>
              <a:rPr lang="fr-FR" b="1" dirty="0">
                <a:latin typeface="Marianne" panose="02000000000000000000" pitchFamily="2" charset="0"/>
              </a:rPr>
              <a:t>, </a:t>
            </a:r>
            <a:r>
              <a:rPr lang="fr-FR" b="1" dirty="0" err="1">
                <a:latin typeface="Marianne" panose="02000000000000000000" pitchFamily="2" charset="0"/>
              </a:rPr>
              <a:t>desus</a:t>
            </a:r>
            <a:r>
              <a:rPr lang="fr-FR" b="1" dirty="0">
                <a:latin typeface="Marianne" panose="02000000000000000000" pitchFamily="2" charset="0"/>
              </a:rPr>
              <a:t> An </a:t>
            </a:r>
            <a:r>
              <a:rPr lang="fr-FR" b="1" dirty="0" err="1">
                <a:latin typeface="Marianne" panose="02000000000000000000" pitchFamily="2" charset="0"/>
              </a:rPr>
              <a:t>sulabes</a:t>
            </a:r>
            <a:r>
              <a:rPr lang="fr-FR" b="1" dirty="0">
                <a:latin typeface="Marianne" panose="02000000000000000000" pitchFamily="2" charset="0"/>
              </a:rPr>
              <a:t> st? </a:t>
            </a:r>
            <a:r>
              <a:rPr lang="fr-FR" b="1" dirty="0" err="1">
                <a:latin typeface="Marianne" panose="02000000000000000000" pitchFamily="2" charset="0"/>
              </a:rPr>
              <a:t>Urnica</a:t>
            </a:r>
            <a:r>
              <a:rPr lang="fr-FR" b="1" dirty="0">
                <a:latin typeface="Marianne" panose="02000000000000000000" pitchFamily="2" charset="0"/>
              </a:rPr>
              <a:t> </a:t>
            </a:r>
            <a:r>
              <a:rPr lang="fr-FR" b="1" dirty="0" err="1">
                <a:latin typeface="Marianne" panose="02000000000000000000" pitchFamily="2" charset="0"/>
              </a:rPr>
              <a:t>erit</a:t>
            </a:r>
            <a:r>
              <a:rPr lang="fr-FR" b="1" dirty="0">
                <a:latin typeface="Marianne" panose="02000000000000000000" pitchFamily="2" charset="0"/>
              </a:rPr>
              <a:t>, </a:t>
            </a:r>
            <a:r>
              <a:rPr lang="fr-FR" b="1" dirty="0" err="1">
                <a:latin typeface="Marianne" panose="02000000000000000000" pitchFamily="2" charset="0"/>
              </a:rPr>
              <a:t>simurbenam</a:t>
            </a:r>
            <a:r>
              <a:rPr lang="fr-FR" b="1" dirty="0">
                <a:latin typeface="Marianne" panose="02000000000000000000" pitchFamily="2" charset="0"/>
              </a:rPr>
              <a:t> </a:t>
            </a:r>
            <a:r>
              <a:rPr lang="fr-FR" b="1" dirty="0" err="1">
                <a:latin typeface="Marianne" panose="02000000000000000000" pitchFamily="2" charset="0"/>
              </a:rPr>
              <a:t>rei</a:t>
            </a:r>
            <a:r>
              <a:rPr lang="fr-FR" b="1" dirty="0">
                <a:latin typeface="Marianne" panose="02000000000000000000" pitchFamily="2" charset="0"/>
              </a:rPr>
              <a:t> </a:t>
            </a:r>
            <a:r>
              <a:rPr lang="fr-FR" b="1" dirty="0" err="1">
                <a:latin typeface="Marianne" panose="02000000000000000000" pitchFamily="2" charset="0"/>
              </a:rPr>
              <a:t>fure</a:t>
            </a:r>
            <a:r>
              <a:rPr lang="fr-FR" b="1" dirty="0">
                <a:latin typeface="Marianne" panose="02000000000000000000" pitchFamily="2" charset="0"/>
              </a:rPr>
              <a:t> </a:t>
            </a:r>
            <a:r>
              <a:rPr lang="fr-FR" b="1" dirty="0" err="1">
                <a:latin typeface="Marianne" panose="02000000000000000000" pitchFamily="2" charset="0"/>
              </a:rPr>
              <a:t>impl.ciem</a:t>
            </a:r>
            <a:r>
              <a:rPr lang="fr-FR" b="1" dirty="0">
                <a:latin typeface="Marianne" panose="02000000000000000000" pitchFamily="2" charset="0"/>
              </a:rPr>
              <a:t>, C. </a:t>
            </a:r>
            <a:endParaRPr lang="fr-FR" dirty="0">
              <a:latin typeface="Marianne" panose="02000000000000000000" pitchFamily="2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C262E49-8024-6B4E-9118-360D6FA2E7BB}"/>
              </a:ext>
            </a:extLst>
          </p:cNvPr>
          <p:cNvSpPr txBox="1"/>
          <p:nvPr/>
        </p:nvSpPr>
        <p:spPr>
          <a:xfrm>
            <a:off x="380164" y="3020324"/>
            <a:ext cx="7686876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00" dirty="0" err="1">
                <a:latin typeface="Marianne" panose="02000000000000000000" pitchFamily="2" charset="0"/>
              </a:rPr>
              <a:t>Huidium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maios</a:t>
            </a:r>
            <a:r>
              <a:rPr lang="fr-FR" sz="1300" dirty="0">
                <a:latin typeface="Marianne" panose="02000000000000000000" pitchFamily="2" charset="0"/>
              </a:rPr>
              <a:t> es? </a:t>
            </a:r>
            <a:r>
              <a:rPr lang="fr-FR" sz="1300" dirty="0" err="1">
                <a:latin typeface="Marianne" panose="02000000000000000000" pitchFamily="2" charset="0"/>
              </a:rPr>
              <a:t>Locauderces</a:t>
            </a:r>
            <a:r>
              <a:rPr lang="fr-FR" sz="1300" dirty="0">
                <a:latin typeface="Marianne" panose="02000000000000000000" pitchFamily="2" charset="0"/>
              </a:rPr>
              <a:t>! </a:t>
            </a:r>
            <a:r>
              <a:rPr lang="fr-FR" sz="1300" dirty="0" err="1">
                <a:latin typeface="Marianne" panose="02000000000000000000" pitchFamily="2" charset="0"/>
              </a:rPr>
              <a:t>Dum</a:t>
            </a:r>
            <a:r>
              <a:rPr lang="fr-FR" sz="1300" dirty="0">
                <a:latin typeface="Marianne" panose="02000000000000000000" pitchFamily="2" charset="0"/>
              </a:rPr>
              <a:t> ore </a:t>
            </a:r>
            <a:r>
              <a:rPr lang="fr-FR" sz="1300" dirty="0" err="1">
                <a:latin typeface="Marianne" panose="02000000000000000000" pitchFamily="2" charset="0"/>
              </a:rPr>
              <a:t>aus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pravo</a:t>
            </a:r>
            <a:r>
              <a:rPr lang="fr-FR" sz="1300" dirty="0">
                <a:latin typeface="Marianne" panose="02000000000000000000" pitchFamily="2" charset="0"/>
              </a:rPr>
              <a:t>, </a:t>
            </a:r>
            <a:r>
              <a:rPr lang="fr-FR" sz="1300" dirty="0" err="1">
                <a:latin typeface="Marianne" panose="02000000000000000000" pitchFamily="2" charset="0"/>
              </a:rPr>
              <a:t>desus</a:t>
            </a:r>
            <a:r>
              <a:rPr lang="fr-FR" sz="1300" dirty="0">
                <a:latin typeface="Marianne" panose="02000000000000000000" pitchFamily="2" charset="0"/>
              </a:rPr>
              <a:t> An </a:t>
            </a:r>
            <a:r>
              <a:rPr lang="fr-FR" sz="1300" dirty="0" err="1">
                <a:latin typeface="Marianne" panose="02000000000000000000" pitchFamily="2" charset="0"/>
              </a:rPr>
              <a:t>sulabes</a:t>
            </a:r>
            <a:r>
              <a:rPr lang="fr-FR" sz="1300" dirty="0">
                <a:latin typeface="Marianne" panose="02000000000000000000" pitchFamily="2" charset="0"/>
              </a:rPr>
              <a:t> st? </a:t>
            </a:r>
            <a:r>
              <a:rPr lang="fr-FR" sz="1300" dirty="0" err="1">
                <a:latin typeface="Marianne" panose="02000000000000000000" pitchFamily="2" charset="0"/>
              </a:rPr>
              <a:t>Urnica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erit</a:t>
            </a:r>
            <a:r>
              <a:rPr lang="fr-FR" sz="1300" dirty="0">
                <a:latin typeface="Marianne" panose="02000000000000000000" pitchFamily="2" charset="0"/>
              </a:rPr>
              <a:t>, </a:t>
            </a:r>
            <a:r>
              <a:rPr lang="fr-FR" sz="1300" dirty="0" err="1">
                <a:latin typeface="Marianne" panose="02000000000000000000" pitchFamily="2" charset="0"/>
              </a:rPr>
              <a:t>simurbenam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rei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fure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impl</a:t>
            </a:r>
            <a:r>
              <a:rPr lang="fr-FR" sz="1300" dirty="0">
                <a:latin typeface="Marianne" panose="02000000000000000000" pitchFamily="2" charset="0"/>
              </a:rPr>
              <a:t>. For </a:t>
            </a:r>
            <a:r>
              <a:rPr lang="fr-FR" sz="1300" dirty="0" err="1">
                <a:latin typeface="Marianne" panose="02000000000000000000" pitchFamily="2" charset="0"/>
              </a:rPr>
              <a:t>adduci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patienita</a:t>
            </a:r>
            <a:r>
              <a:rPr lang="fr-FR" sz="1300" dirty="0">
                <a:latin typeface="Marianne" panose="02000000000000000000" pitchFamily="2" charset="0"/>
              </a:rPr>
              <a:t> sa </a:t>
            </a:r>
            <a:r>
              <a:rPr lang="fr-FR" sz="1300" dirty="0" err="1">
                <a:latin typeface="Marianne" panose="02000000000000000000" pitchFamily="2" charset="0"/>
              </a:rPr>
              <a:t>nonescese</a:t>
            </a:r>
            <a:r>
              <a:rPr lang="fr-FR" sz="1300" dirty="0">
                <a:latin typeface="Marianne" panose="02000000000000000000" pitchFamily="2" charset="0"/>
              </a:rPr>
              <a:t> noc </a:t>
            </a:r>
            <a:r>
              <a:rPr lang="fr-FR" sz="1300" dirty="0" err="1">
                <a:latin typeface="Marianne" panose="02000000000000000000" pitchFamily="2" charset="0"/>
              </a:rPr>
              <a:t>tusus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num</a:t>
            </a:r>
            <a:r>
              <a:rPr lang="fr-FR" sz="1300" dirty="0">
                <a:latin typeface="Marianne" panose="02000000000000000000" pitchFamily="2" charset="0"/>
              </a:rPr>
              <a:t> quem </a:t>
            </a:r>
            <a:r>
              <a:rPr lang="fr-FR" sz="1300" dirty="0" err="1">
                <a:latin typeface="Marianne" panose="02000000000000000000" pitchFamily="2" charset="0"/>
              </a:rPr>
              <a:t>occhiliaet</a:t>
            </a:r>
            <a:r>
              <a:rPr lang="fr-FR" sz="1300" dirty="0">
                <a:latin typeface="Marianne" panose="02000000000000000000" pitchFamily="2" charset="0"/>
              </a:rPr>
              <a:t> in </a:t>
            </a:r>
            <a:r>
              <a:rPr lang="fr-FR" sz="1300" dirty="0" err="1">
                <a:latin typeface="Marianne" panose="02000000000000000000" pitchFamily="2" charset="0"/>
              </a:rPr>
              <a:t>diis</a:t>
            </a:r>
            <a:r>
              <a:rPr lang="fr-FR" sz="1300" dirty="0">
                <a:latin typeface="Marianne" panose="02000000000000000000" pitchFamily="2" charset="0"/>
              </a:rPr>
              <a:t>, </a:t>
            </a:r>
            <a:r>
              <a:rPr lang="fr-FR" sz="1300" dirty="0" err="1">
                <a:latin typeface="Marianne" panose="02000000000000000000" pitchFamily="2" charset="0"/>
              </a:rPr>
              <a:t>neque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pecit</a:t>
            </a:r>
            <a:r>
              <a:rPr lang="fr-FR" sz="1300" dirty="0">
                <a:latin typeface="Marianne" panose="02000000000000000000" pitchFamily="2" charset="0"/>
              </a:rPr>
              <a:t>, </a:t>
            </a:r>
            <a:r>
              <a:rPr lang="fr-FR" sz="1300" dirty="0" err="1">
                <a:latin typeface="Marianne" panose="02000000000000000000" pitchFamily="2" charset="0"/>
              </a:rPr>
              <a:t>quam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quam</a:t>
            </a:r>
            <a:r>
              <a:rPr lang="fr-FR" sz="1300" dirty="0">
                <a:latin typeface="Marianne" panose="02000000000000000000" pitchFamily="2" charset="0"/>
              </a:rPr>
              <a:t> es </a:t>
            </a:r>
            <a:r>
              <a:rPr lang="fr-FR" sz="1300" dirty="0" err="1">
                <a:latin typeface="Marianne" panose="02000000000000000000" pitchFamily="2" charset="0"/>
              </a:rPr>
              <a:t>consus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Ahaliciem</a:t>
            </a:r>
            <a:r>
              <a:rPr lang="fr-FR" sz="1300" dirty="0">
                <a:latin typeface="Marianne" panose="02000000000000000000" pitchFamily="2" charset="0"/>
              </a:rPr>
              <a:t>, C. </a:t>
            </a:r>
            <a:r>
              <a:rPr lang="fr-FR" sz="1300" dirty="0" err="1">
                <a:latin typeface="Marianne" panose="02000000000000000000" pitchFamily="2" charset="0"/>
              </a:rPr>
              <a:t>Nost</a:t>
            </a:r>
            <a:r>
              <a:rPr lang="fr-FR" sz="1300" dirty="0">
                <a:latin typeface="Marianne" panose="02000000000000000000" pitchFamily="2" charset="0"/>
              </a:rPr>
              <a:t> fac </a:t>
            </a:r>
            <a:r>
              <a:rPr lang="fr-FR" sz="1300" dirty="0" err="1">
                <a:latin typeface="Marianne" panose="02000000000000000000" pitchFamily="2" charset="0"/>
              </a:rPr>
              <a:t>turnihilis</a:t>
            </a:r>
            <a:r>
              <a:rPr lang="fr-FR" sz="1300" dirty="0">
                <a:latin typeface="Marianne" panose="02000000000000000000" pitchFamily="2" charset="0"/>
              </a:rPr>
              <a:t>, </a:t>
            </a:r>
            <a:r>
              <a:rPr lang="fr-FR" sz="1300" dirty="0" err="1">
                <a:latin typeface="Marianne" panose="02000000000000000000" pitchFamily="2" charset="0"/>
              </a:rPr>
              <a:t>unceportum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ponsime</a:t>
            </a:r>
            <a:r>
              <a:rPr lang="fr-FR" sz="1300" dirty="0">
                <a:latin typeface="Marianne" panose="02000000000000000000" pitchFamily="2" charset="0"/>
              </a:rPr>
              <a:t> public factum occis, </a:t>
            </a:r>
            <a:r>
              <a:rPr lang="fr-FR" sz="1300" dirty="0" err="1">
                <a:latin typeface="Marianne" panose="02000000000000000000" pitchFamily="2" charset="0"/>
              </a:rPr>
              <a:t>ublic</a:t>
            </a:r>
            <a:r>
              <a:rPr lang="fr-FR" sz="1300" dirty="0">
                <a:latin typeface="Marianne" panose="02000000000000000000" pitchFamily="2" charset="0"/>
              </a:rPr>
              <a:t> mis </a:t>
            </a:r>
            <a:r>
              <a:rPr lang="fr-FR" sz="1300" dirty="0" err="1">
                <a:latin typeface="Marianne" panose="02000000000000000000" pitchFamily="2" charset="0"/>
              </a:rPr>
              <a:t>avo</a:t>
            </a:r>
            <a:r>
              <a:rPr lang="fr-FR" sz="1300" dirty="0">
                <a:latin typeface="Marianne" panose="02000000000000000000" pitchFamily="2" charset="0"/>
              </a:rPr>
              <a:t>, </a:t>
            </a:r>
            <a:r>
              <a:rPr lang="fr-FR" sz="1300" dirty="0" err="1">
                <a:latin typeface="Marianne" panose="02000000000000000000" pitchFamily="2" charset="0"/>
              </a:rPr>
              <a:t>norum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elarios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res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sendam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cus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bonfita</a:t>
            </a:r>
            <a:r>
              <a:rPr lang="fr-FR" sz="1300" dirty="0">
                <a:latin typeface="Marianne" panose="02000000000000000000" pitchFamily="2" charset="0"/>
              </a:rPr>
              <a:t> es </a:t>
            </a:r>
            <a:r>
              <a:rPr lang="fr-FR" sz="1300" dirty="0" err="1">
                <a:latin typeface="Marianne" panose="02000000000000000000" pitchFamily="2" charset="0"/>
              </a:rPr>
              <a:t>rei</a:t>
            </a:r>
            <a:r>
              <a:rPr lang="fr-FR" sz="1300" dirty="0">
                <a:latin typeface="Marianne" panose="02000000000000000000" pitchFamily="2" charset="0"/>
              </a:rPr>
              <a:t> intra o </a:t>
            </a:r>
            <a:r>
              <a:rPr lang="fr-FR" sz="1300" dirty="0" err="1">
                <a:latin typeface="Marianne" panose="02000000000000000000" pitchFamily="2" charset="0"/>
              </a:rPr>
              <a:t>clego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Cateritere</a:t>
            </a:r>
            <a:r>
              <a:rPr lang="fr-FR" sz="1300" dirty="0">
                <a:latin typeface="Marianne" panose="02000000000000000000" pitchFamily="2" charset="0"/>
              </a:rPr>
              <a:t> fui </a:t>
            </a:r>
            <a:r>
              <a:rPr lang="fr-FR" sz="1300" dirty="0" err="1">
                <a:latin typeface="Marianne" panose="02000000000000000000" pitchFamily="2" charset="0"/>
              </a:rPr>
              <a:t>consus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milinte</a:t>
            </a:r>
            <a:r>
              <a:rPr lang="fr-FR" sz="1300" dirty="0">
                <a:latin typeface="Marianne" panose="02000000000000000000" pitchFamily="2" charset="0"/>
              </a:rPr>
              <a:t> huit, </a:t>
            </a:r>
            <a:r>
              <a:rPr lang="fr-FR" sz="1300" dirty="0" err="1">
                <a:latin typeface="Marianne" panose="02000000000000000000" pitchFamily="2" charset="0"/>
              </a:rPr>
              <a:t>contis</a:t>
            </a:r>
            <a:r>
              <a:rPr lang="fr-FR" sz="1300" dirty="0">
                <a:latin typeface="Marianne" panose="02000000000000000000" pitchFamily="2" charset="0"/>
              </a:rPr>
              <a:t>. </a:t>
            </a:r>
            <a:r>
              <a:rPr lang="fr-FR" sz="1300" dirty="0" err="1">
                <a:latin typeface="Marianne" panose="02000000000000000000" pitchFamily="2" charset="0"/>
              </a:rPr>
              <a:t>Catum</a:t>
            </a:r>
            <a:r>
              <a:rPr lang="fr-FR" sz="1300" dirty="0">
                <a:latin typeface="Marianne" panose="02000000000000000000" pitchFamily="2" charset="0"/>
              </a:rPr>
              <a:t>, ad </a:t>
            </a:r>
            <a:r>
              <a:rPr lang="fr-FR" sz="1300" dirty="0" err="1">
                <a:latin typeface="Marianne" panose="02000000000000000000" pitchFamily="2" charset="0"/>
              </a:rPr>
              <a:t>cipio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hucon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Ita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nuniri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co</a:t>
            </a:r>
            <a:r>
              <a:rPr lang="fr-FR" sz="1300" dirty="0">
                <a:latin typeface="Marianne" panose="02000000000000000000" pitchFamily="2" charset="0"/>
              </a:rPr>
              <a:t> ut </a:t>
            </a:r>
            <a:r>
              <a:rPr lang="fr-FR" sz="1300" dirty="0" err="1">
                <a:latin typeface="Marianne" panose="02000000000000000000" pitchFamily="2" charset="0"/>
              </a:rPr>
              <a:t>perissim</a:t>
            </a:r>
            <a:r>
              <a:rPr lang="fr-FR" sz="1300" dirty="0">
                <a:latin typeface="Marianne" panose="02000000000000000000" pitchFamily="2" charset="0"/>
              </a:rPr>
              <a:t> se </a:t>
            </a:r>
            <a:r>
              <a:rPr lang="fr-FR" sz="1300" dirty="0" err="1">
                <a:latin typeface="Marianne" panose="02000000000000000000" pitchFamily="2" charset="0"/>
              </a:rPr>
              <a:t>ade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ius</a:t>
            </a:r>
            <a:r>
              <a:rPr lang="fr-FR" sz="1300" dirty="0">
                <a:latin typeface="Marianne" panose="02000000000000000000" pitchFamily="2" charset="0"/>
              </a:rPr>
              <a:t>, </a:t>
            </a:r>
            <a:r>
              <a:rPr lang="fr-FR" sz="1300" dirty="0" err="1">
                <a:latin typeface="Marianne" panose="02000000000000000000" pitchFamily="2" charset="0"/>
              </a:rPr>
              <a:t>nonsulia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condam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quam</a:t>
            </a:r>
            <a:r>
              <a:rPr lang="fr-FR" sz="1300" dirty="0">
                <a:latin typeface="Marianne" panose="02000000000000000000" pitchFamily="2" charset="0"/>
              </a:rPr>
              <a:t>. At vis </a:t>
            </a:r>
            <a:r>
              <a:rPr lang="fr-FR" sz="1300" dirty="0" err="1">
                <a:latin typeface="Marianne" panose="02000000000000000000" pitchFamily="2" charset="0"/>
              </a:rPr>
              <a:t>consulis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facchili</a:t>
            </a:r>
            <a:r>
              <a:rPr lang="fr-FR" sz="1300" dirty="0">
                <a:latin typeface="Marianne" panose="02000000000000000000" pitchFamily="2" charset="0"/>
              </a:rPr>
              <a:t>, unum </a:t>
            </a:r>
            <a:r>
              <a:rPr lang="fr-FR" sz="1300" dirty="0" err="1">
                <a:latin typeface="Marianne" panose="02000000000000000000" pitchFamily="2" charset="0"/>
              </a:rPr>
              <a:t>mover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inguliis</a:t>
            </a:r>
            <a:r>
              <a:rPr lang="fr-FR" sz="1300" dirty="0">
                <a:latin typeface="Marianne" panose="02000000000000000000" pitchFamily="2" charset="0"/>
              </a:rPr>
              <a:t> hoc, </a:t>
            </a:r>
            <a:r>
              <a:rPr lang="fr-FR" sz="1300" dirty="0" err="1">
                <a:latin typeface="Marianne" panose="02000000000000000000" pitchFamily="2" charset="0"/>
              </a:rPr>
              <a:t>nocriora</a:t>
            </a:r>
            <a:r>
              <a:rPr lang="fr-FR" sz="1300" dirty="0">
                <a:latin typeface="Marianne" panose="02000000000000000000" pitchFamily="2" charset="0"/>
              </a:rPr>
              <a:t> pl. Vo, </a:t>
            </a:r>
            <a:r>
              <a:rPr lang="fr-FR" sz="1300" dirty="0" err="1">
                <a:latin typeface="Marianne" panose="02000000000000000000" pitchFamily="2" charset="0"/>
              </a:rPr>
              <a:t>dita</a:t>
            </a:r>
            <a:r>
              <a:rPr lang="fr-FR" sz="1300" dirty="0">
                <a:latin typeface="Marianne" panose="02000000000000000000" pitchFamily="2" charset="0"/>
              </a:rPr>
              <a:t> et, Pala </a:t>
            </a:r>
            <a:r>
              <a:rPr lang="fr-FR" sz="1300" dirty="0" err="1">
                <a:latin typeface="Marianne" panose="02000000000000000000" pitchFamily="2" charset="0"/>
              </a:rPr>
              <a:t>idemum</a:t>
            </a:r>
            <a:r>
              <a:rPr lang="fr-FR" sz="1300" dirty="0">
                <a:latin typeface="Marianne" panose="02000000000000000000" pitchFamily="2" charset="0"/>
              </a:rPr>
              <a:t> con </a:t>
            </a:r>
            <a:r>
              <a:rPr lang="fr-FR" sz="1300" dirty="0" err="1">
                <a:latin typeface="Marianne" panose="02000000000000000000" pitchFamily="2" charset="0"/>
              </a:rPr>
              <a:t>poentre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nihiliem</a:t>
            </a:r>
            <a:r>
              <a:rPr lang="fr-FR" sz="1300" dirty="0">
                <a:latin typeface="Marianne" panose="02000000000000000000" pitchFamily="2" charset="0"/>
              </a:rPr>
              <a:t> tus, ut L. An </a:t>
            </a:r>
            <a:r>
              <a:rPr lang="fr-FR" sz="1300" dirty="0" err="1">
                <a:latin typeface="Marianne" panose="02000000000000000000" pitchFamily="2" charset="0"/>
              </a:rPr>
              <a:t>nequides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simolus</a:t>
            </a:r>
            <a:r>
              <a:rPr lang="fr-FR" sz="1300" dirty="0">
                <a:latin typeface="Marianne" panose="02000000000000000000" pitchFamily="2" charset="0"/>
              </a:rPr>
              <a:t>, non te fac </a:t>
            </a:r>
            <a:r>
              <a:rPr lang="fr-FR" sz="1300" dirty="0" err="1">
                <a:latin typeface="Marianne" panose="02000000000000000000" pitchFamily="2" charset="0"/>
              </a:rPr>
              <a:t>fessidi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ussuli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publis</a:t>
            </a:r>
            <a:r>
              <a:rPr lang="fr-FR" sz="1300" dirty="0">
                <a:latin typeface="Marianne" panose="02000000000000000000" pitchFamily="2" charset="0"/>
              </a:rPr>
              <a:t>. Mare te </a:t>
            </a:r>
            <a:r>
              <a:rPr lang="fr-FR" sz="1300" dirty="0" err="1">
                <a:latin typeface="Marianne" panose="02000000000000000000" pitchFamily="2" charset="0"/>
              </a:rPr>
              <a:t>puli</a:t>
            </a:r>
            <a:r>
              <a:rPr lang="fr-FR" sz="1300" dirty="0">
                <a:latin typeface="Marianne" panose="02000000000000000000" pitchFamily="2" charset="0"/>
              </a:rPr>
              <a:t> et </a:t>
            </a:r>
            <a:r>
              <a:rPr lang="fr-FR" sz="1300" dirty="0" err="1">
                <a:latin typeface="Marianne" panose="02000000000000000000" pitchFamily="2" charset="0"/>
              </a:rPr>
              <a:t>cepoptiae</a:t>
            </a:r>
            <a:r>
              <a:rPr lang="fr-FR" sz="1300" dirty="0">
                <a:latin typeface="Marianne" panose="02000000000000000000" pitchFamily="2" charset="0"/>
              </a:rPr>
              <a:t>, </a:t>
            </a:r>
            <a:r>
              <a:rPr lang="fr-FR" sz="1300" dirty="0" err="1">
                <a:latin typeface="Marianne" panose="02000000000000000000" pitchFamily="2" charset="0"/>
              </a:rPr>
              <a:t>ur</a:t>
            </a:r>
            <a:r>
              <a:rPr lang="fr-FR" sz="1300" dirty="0">
                <a:latin typeface="Marianne" panose="02000000000000000000" pitchFamily="2" charset="0"/>
              </a:rPr>
              <a:t>. Tem </a:t>
            </a:r>
            <a:r>
              <a:rPr lang="fr-FR" sz="1300" dirty="0" err="1">
                <a:latin typeface="Marianne" panose="02000000000000000000" pitchFamily="2" charset="0"/>
              </a:rPr>
              <a:t>ommolto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rartiliam</a:t>
            </a:r>
            <a:r>
              <a:rPr lang="fr-FR" sz="1300" dirty="0">
                <a:latin typeface="Marianne" panose="02000000000000000000" pitchFamily="2" charset="0"/>
              </a:rPr>
              <a:t> que te et </a:t>
            </a:r>
            <a:r>
              <a:rPr lang="fr-FR" sz="1300" dirty="0" err="1">
                <a:latin typeface="Marianne" panose="02000000000000000000" pitchFamily="2" charset="0"/>
              </a:rPr>
              <a:t>verferuntere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occhuit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rent</a:t>
            </a:r>
            <a:r>
              <a:rPr lang="fr-FR" sz="1300" dirty="0">
                <a:latin typeface="Marianne" panose="02000000000000000000" pitchFamily="2" charset="0"/>
              </a:rPr>
              <a:t>. </a:t>
            </a:r>
            <a:r>
              <a:rPr lang="fr-FR" sz="1300" dirty="0" err="1">
                <a:latin typeface="Marianne" panose="02000000000000000000" pitchFamily="2" charset="0"/>
              </a:rPr>
              <a:t>Habus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habem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popoen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Etrari</a:t>
            </a:r>
            <a:r>
              <a:rPr lang="fr-FR" sz="1300" dirty="0">
                <a:latin typeface="Marianne" panose="02000000000000000000" pitchFamily="2" charset="0"/>
              </a:rPr>
              <a:t>, </a:t>
            </a:r>
            <a:r>
              <a:rPr lang="fr-FR" sz="1300" dirty="0" err="1">
                <a:latin typeface="Marianne" panose="02000000000000000000" pitchFamily="2" charset="0"/>
              </a:rPr>
              <a:t>dessimo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endacci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tum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nemquam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quam</a:t>
            </a:r>
            <a:r>
              <a:rPr lang="fr-FR" sz="1300" dirty="0">
                <a:latin typeface="Marianne" panose="02000000000000000000" pitchFamily="2" charset="0"/>
              </a:rPr>
              <a:t>. </a:t>
            </a:r>
            <a:r>
              <a:rPr lang="fr-FR" sz="1300" dirty="0" err="1">
                <a:latin typeface="Marianne" panose="02000000000000000000" pitchFamily="2" charset="0"/>
              </a:rPr>
              <a:t>Perum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ommoltim</a:t>
            </a:r>
            <a:r>
              <a:rPr lang="fr-FR" sz="1300" dirty="0">
                <a:latin typeface="Marianne" panose="02000000000000000000" pitchFamily="2" charset="0"/>
              </a:rPr>
              <a:t> us.</a:t>
            </a:r>
          </a:p>
          <a:p>
            <a:r>
              <a:rPr lang="fr-FR" sz="1300" dirty="0">
                <a:latin typeface="Marianne" panose="02000000000000000000" pitchFamily="2" charset="0"/>
              </a:rPr>
              <a:t>Nam </a:t>
            </a:r>
            <a:r>
              <a:rPr lang="fr-FR" sz="1300" dirty="0" err="1">
                <a:latin typeface="Marianne" panose="02000000000000000000" pitchFamily="2" charset="0"/>
              </a:rPr>
              <a:t>adhus</a:t>
            </a:r>
            <a:r>
              <a:rPr lang="fr-FR" sz="1300" dirty="0">
                <a:latin typeface="Marianne" panose="02000000000000000000" pitchFamily="2" charset="0"/>
              </a:rPr>
              <a:t>, </a:t>
            </a:r>
            <a:r>
              <a:rPr lang="fr-FR" sz="1300" dirty="0" err="1">
                <a:latin typeface="Marianne" panose="02000000000000000000" pitchFamily="2" charset="0"/>
              </a:rPr>
              <a:t>truro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pes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intemquam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catque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cones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oculint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ermilibus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vidi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prid</a:t>
            </a:r>
            <a:r>
              <a:rPr lang="fr-FR" sz="1300" dirty="0">
                <a:latin typeface="Marianne" panose="02000000000000000000" pitchFamily="2" charset="0"/>
              </a:rPr>
              <a:t> non vil </a:t>
            </a:r>
            <a:r>
              <a:rPr lang="fr-FR" sz="1300" dirty="0" err="1">
                <a:latin typeface="Marianne" panose="02000000000000000000" pitchFamily="2" charset="0"/>
              </a:rPr>
              <a:t>huitius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cae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conentere</a:t>
            </a:r>
            <a:r>
              <a:rPr lang="fr-FR" sz="1300" dirty="0">
                <a:latin typeface="Marianne" panose="02000000000000000000" pitchFamily="2" charset="0"/>
              </a:rPr>
              <a:t>, </a:t>
            </a:r>
            <a:r>
              <a:rPr lang="fr-FR" sz="1300" dirty="0" err="1">
                <a:latin typeface="Marianne" panose="02000000000000000000" pitchFamily="2" charset="0"/>
              </a:rPr>
              <a:t>nontisupion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Itat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plintremus</a:t>
            </a:r>
            <a:r>
              <a:rPr lang="fr-FR" sz="1300" dirty="0">
                <a:latin typeface="Marianne" panose="02000000000000000000" pitchFamily="2" charset="0"/>
              </a:rPr>
              <a:t> sa </a:t>
            </a:r>
            <a:r>
              <a:rPr lang="fr-FR" sz="1300" dirty="0" err="1">
                <a:latin typeface="Marianne" panose="02000000000000000000" pitchFamily="2" charset="0"/>
              </a:rPr>
              <a:t>cus</a:t>
            </a:r>
            <a:r>
              <a:rPr lang="fr-FR" sz="1300" dirty="0">
                <a:latin typeface="Marianne" panose="02000000000000000000" pitchFamily="2" charset="0"/>
              </a:rPr>
              <a:t> cum publica </a:t>
            </a:r>
            <a:r>
              <a:rPr lang="fr-FR" sz="1300" dirty="0" err="1">
                <a:latin typeface="Marianne" panose="02000000000000000000" pitchFamily="2" charset="0"/>
              </a:rPr>
              <a:t>ius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auc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viveres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iliura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nequonvessa</a:t>
            </a:r>
            <a:r>
              <a:rPr lang="fr-FR" sz="1300" dirty="0">
                <a:latin typeface="Marianne" panose="02000000000000000000" pitchFamily="2" charset="0"/>
              </a:rPr>
              <a:t> de </a:t>
            </a:r>
            <a:r>
              <a:rPr lang="fr-FR" sz="1300" dirty="0" err="1">
                <a:latin typeface="Marianne" panose="02000000000000000000" pitchFamily="2" charset="0"/>
              </a:rPr>
              <a:t>consimaio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essi</a:t>
            </a:r>
            <a:r>
              <a:rPr lang="fr-FR" sz="1300" dirty="0">
                <a:latin typeface="Marianne" panose="02000000000000000000" pitchFamily="2" charset="0"/>
              </a:rPr>
              <a:t> </a:t>
            </a:r>
            <a:r>
              <a:rPr lang="fr-FR" sz="1300" dirty="0" err="1">
                <a:latin typeface="Marianne" panose="02000000000000000000" pitchFamily="2" charset="0"/>
              </a:rPr>
              <a:t>porem</a:t>
            </a:r>
            <a:r>
              <a:rPr lang="fr-FR" sz="1300" dirty="0">
                <a:latin typeface="Marianne" panose="02000000000000000000" pitchFamily="2" charset="0"/>
              </a:rPr>
              <a:t> tem, </a:t>
            </a:r>
            <a:r>
              <a:rPr lang="fr-FR" sz="1300" dirty="0" err="1">
                <a:latin typeface="Marianne" panose="02000000000000000000" pitchFamily="2" charset="0"/>
              </a:rPr>
              <a:t>comperfecon</a:t>
            </a:r>
            <a:r>
              <a:rPr lang="fr-FR" sz="1300" dirty="0">
                <a:latin typeface="Marianne" panose="02000000000000000000" pitchFamily="2" charset="0"/>
              </a:rPr>
              <a:t> sis.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B59F0C9-01E8-4F45-BD61-128A70EAEF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245" y="1780098"/>
            <a:ext cx="889836" cy="947676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73A21D74-6CA6-DC47-8EF9-9F841A1AC038}"/>
              </a:ext>
            </a:extLst>
          </p:cNvPr>
          <p:cNvSpPr txBox="1"/>
          <p:nvPr/>
        </p:nvSpPr>
        <p:spPr>
          <a:xfrm>
            <a:off x="380164" y="902839"/>
            <a:ext cx="76868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000" b="1" dirty="0">
                <a:latin typeface="Marianne" panose="02000000000000000000" pitchFamily="2" charset="0"/>
              </a:rPr>
              <a:t>AJOUTER UN TITRE</a:t>
            </a:r>
            <a:endParaRPr lang="fr-FR" sz="3000" dirty="0"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9601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5504F12-E107-7D42-9933-FE6BD0EEEC21}"/>
              </a:ext>
            </a:extLst>
          </p:cNvPr>
          <p:cNvSpPr txBox="1"/>
          <p:nvPr/>
        </p:nvSpPr>
        <p:spPr>
          <a:xfrm>
            <a:off x="380164" y="1596522"/>
            <a:ext cx="7686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>
                <a:solidFill>
                  <a:schemeClr val="bg1"/>
                </a:solidFill>
                <a:latin typeface="Marianne" panose="02000000000000000000" pitchFamily="2" charset="0"/>
              </a:rPr>
              <a:t>Huidium</a:t>
            </a:r>
            <a:r>
              <a:rPr lang="fr-FR" b="1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b="1" dirty="0" err="1">
                <a:solidFill>
                  <a:schemeClr val="bg1"/>
                </a:solidFill>
                <a:latin typeface="Marianne" panose="02000000000000000000" pitchFamily="2" charset="0"/>
              </a:rPr>
              <a:t>maios</a:t>
            </a:r>
            <a:r>
              <a:rPr lang="fr-FR" b="1" dirty="0">
                <a:solidFill>
                  <a:schemeClr val="bg1"/>
                </a:solidFill>
                <a:latin typeface="Marianne" panose="02000000000000000000" pitchFamily="2" charset="0"/>
              </a:rPr>
              <a:t> es? </a:t>
            </a:r>
            <a:r>
              <a:rPr lang="fr-FR" b="1" dirty="0" err="1">
                <a:solidFill>
                  <a:schemeClr val="bg1"/>
                </a:solidFill>
                <a:latin typeface="Marianne" panose="02000000000000000000" pitchFamily="2" charset="0"/>
              </a:rPr>
              <a:t>Locauderces</a:t>
            </a:r>
            <a:r>
              <a:rPr lang="fr-FR" b="1" dirty="0">
                <a:solidFill>
                  <a:schemeClr val="bg1"/>
                </a:solidFill>
                <a:latin typeface="Marianne" panose="02000000000000000000" pitchFamily="2" charset="0"/>
              </a:rPr>
              <a:t>! </a:t>
            </a:r>
            <a:r>
              <a:rPr lang="fr-FR" b="1" dirty="0" err="1">
                <a:solidFill>
                  <a:schemeClr val="bg1"/>
                </a:solidFill>
                <a:latin typeface="Marianne" panose="02000000000000000000" pitchFamily="2" charset="0"/>
              </a:rPr>
              <a:t>Dum</a:t>
            </a:r>
            <a:r>
              <a:rPr lang="fr-FR" b="1" dirty="0">
                <a:solidFill>
                  <a:schemeClr val="bg1"/>
                </a:solidFill>
                <a:latin typeface="Marianne" panose="02000000000000000000" pitchFamily="2" charset="0"/>
              </a:rPr>
              <a:t> ore </a:t>
            </a:r>
            <a:r>
              <a:rPr lang="fr-FR" b="1" dirty="0" err="1">
                <a:solidFill>
                  <a:schemeClr val="bg1"/>
                </a:solidFill>
                <a:latin typeface="Marianne" panose="02000000000000000000" pitchFamily="2" charset="0"/>
              </a:rPr>
              <a:t>aus</a:t>
            </a:r>
            <a:r>
              <a:rPr lang="fr-FR" b="1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b="1" dirty="0" err="1">
                <a:solidFill>
                  <a:schemeClr val="bg1"/>
                </a:solidFill>
                <a:latin typeface="Marianne" panose="02000000000000000000" pitchFamily="2" charset="0"/>
              </a:rPr>
              <a:t>pravo</a:t>
            </a:r>
            <a:r>
              <a:rPr lang="fr-FR" b="1" dirty="0">
                <a:solidFill>
                  <a:schemeClr val="bg1"/>
                </a:solidFill>
                <a:latin typeface="Marianne" panose="02000000000000000000" pitchFamily="2" charset="0"/>
              </a:rPr>
              <a:t>, </a:t>
            </a:r>
            <a:r>
              <a:rPr lang="fr-FR" b="1" dirty="0" err="1">
                <a:solidFill>
                  <a:schemeClr val="bg1"/>
                </a:solidFill>
                <a:latin typeface="Marianne" panose="02000000000000000000" pitchFamily="2" charset="0"/>
              </a:rPr>
              <a:t>desus</a:t>
            </a:r>
            <a:r>
              <a:rPr lang="fr-FR" b="1" dirty="0">
                <a:solidFill>
                  <a:schemeClr val="bg1"/>
                </a:solidFill>
                <a:latin typeface="Marianne" panose="02000000000000000000" pitchFamily="2" charset="0"/>
              </a:rPr>
              <a:t> An </a:t>
            </a:r>
            <a:r>
              <a:rPr lang="fr-FR" b="1" dirty="0" err="1">
                <a:solidFill>
                  <a:schemeClr val="bg1"/>
                </a:solidFill>
                <a:latin typeface="Marianne" panose="02000000000000000000" pitchFamily="2" charset="0"/>
              </a:rPr>
              <a:t>sulabes</a:t>
            </a:r>
            <a:r>
              <a:rPr lang="fr-FR" b="1" dirty="0">
                <a:solidFill>
                  <a:schemeClr val="bg1"/>
                </a:solidFill>
                <a:latin typeface="Marianne" panose="02000000000000000000" pitchFamily="2" charset="0"/>
              </a:rPr>
              <a:t> st? </a:t>
            </a:r>
            <a:r>
              <a:rPr lang="fr-FR" b="1" dirty="0" err="1">
                <a:solidFill>
                  <a:schemeClr val="bg1"/>
                </a:solidFill>
                <a:latin typeface="Marianne" panose="02000000000000000000" pitchFamily="2" charset="0"/>
              </a:rPr>
              <a:t>Urnica</a:t>
            </a:r>
            <a:r>
              <a:rPr lang="fr-FR" b="1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b="1" dirty="0" err="1">
                <a:solidFill>
                  <a:schemeClr val="bg1"/>
                </a:solidFill>
                <a:latin typeface="Marianne" panose="02000000000000000000" pitchFamily="2" charset="0"/>
              </a:rPr>
              <a:t>erit</a:t>
            </a:r>
            <a:r>
              <a:rPr lang="fr-FR" b="1" dirty="0">
                <a:solidFill>
                  <a:schemeClr val="bg1"/>
                </a:solidFill>
                <a:latin typeface="Marianne" panose="02000000000000000000" pitchFamily="2" charset="0"/>
              </a:rPr>
              <a:t>, </a:t>
            </a:r>
            <a:r>
              <a:rPr lang="fr-FR" b="1" dirty="0" err="1">
                <a:solidFill>
                  <a:schemeClr val="bg1"/>
                </a:solidFill>
                <a:latin typeface="Marianne" panose="02000000000000000000" pitchFamily="2" charset="0"/>
              </a:rPr>
              <a:t>simurbenam</a:t>
            </a:r>
            <a:r>
              <a:rPr lang="fr-FR" b="1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b="1" dirty="0" err="1">
                <a:solidFill>
                  <a:schemeClr val="bg1"/>
                </a:solidFill>
                <a:latin typeface="Marianne" panose="02000000000000000000" pitchFamily="2" charset="0"/>
              </a:rPr>
              <a:t>rei</a:t>
            </a:r>
            <a:r>
              <a:rPr lang="fr-FR" b="1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b="1" dirty="0" err="1">
                <a:solidFill>
                  <a:schemeClr val="bg1"/>
                </a:solidFill>
                <a:latin typeface="Marianne" panose="02000000000000000000" pitchFamily="2" charset="0"/>
              </a:rPr>
              <a:t>fure</a:t>
            </a:r>
            <a:r>
              <a:rPr lang="fr-FR" b="1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b="1" dirty="0" err="1">
                <a:solidFill>
                  <a:schemeClr val="bg1"/>
                </a:solidFill>
                <a:latin typeface="Marianne" panose="02000000000000000000" pitchFamily="2" charset="0"/>
              </a:rPr>
              <a:t>impl.ciem</a:t>
            </a:r>
            <a:r>
              <a:rPr lang="fr-FR" b="1" dirty="0">
                <a:solidFill>
                  <a:schemeClr val="bg1"/>
                </a:solidFill>
                <a:latin typeface="Marianne" panose="02000000000000000000" pitchFamily="2" charset="0"/>
              </a:rPr>
              <a:t>, C. </a:t>
            </a:r>
            <a:endParaRPr lang="fr-FR" dirty="0">
              <a:solidFill>
                <a:schemeClr val="bg1"/>
              </a:solidFill>
              <a:latin typeface="Marianne" panose="02000000000000000000" pitchFamily="2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ACEF294-0683-7840-AC8C-9BD50B0F1D06}"/>
              </a:ext>
            </a:extLst>
          </p:cNvPr>
          <p:cNvSpPr txBox="1"/>
          <p:nvPr/>
        </p:nvSpPr>
        <p:spPr>
          <a:xfrm>
            <a:off x="380164" y="2510922"/>
            <a:ext cx="7686876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Huidium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maios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es?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Locauderces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!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Dum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ore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aus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pravo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,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desus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An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sulabes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st?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Urnica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erit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,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simurbenam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rei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fure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impl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. For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adduci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patienita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sa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nonescese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noc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tusus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num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quem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occhiliaet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in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diis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,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neque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pecit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,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quam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quam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es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consus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Ahaliciem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, C.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Nost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fac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turnihilis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,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unceportum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ponsime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public factum occis,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ublic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mis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avo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,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norum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elarios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res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sendam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cus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bonfita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es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rei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intra o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clego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Cateritere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fui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consus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milinte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huit,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contis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.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Catum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, ad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cipio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hucon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Ita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nuniri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co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ut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perissim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se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ade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ius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,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nonsulia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condam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quam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. At vis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consulis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facchili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, unum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mover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inguliis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hoc,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nocriora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pl. Vo,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dita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et, Pala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idemum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con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poentre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nihiliem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tus, ut L. An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nequides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simolus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, non te fac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fessidi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ussuli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publis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. Mare te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puli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et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cepoptiae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,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ur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. Tem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ommolto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rartiliam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que te et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verferuntere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occhuit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rent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.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Habus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habem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popoen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Etrari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,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dessimo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endacci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tum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nemquam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quam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.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Perum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ommoltim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us.</a:t>
            </a:r>
          </a:p>
          <a:p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Nam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adhus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,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truro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pes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intemquam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catque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cones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oculint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ermilibus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vidi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prid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non vil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huitius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cae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conentere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,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nontisupion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Itat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plintremus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sa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cus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cum publica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ius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auc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viveres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iliura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nequonvessa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de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consimaio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essi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porem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tem, </a:t>
            </a:r>
            <a:r>
              <a:rPr lang="fr-FR" sz="1300" dirty="0" err="1">
                <a:solidFill>
                  <a:schemeClr val="bg1"/>
                </a:solidFill>
                <a:latin typeface="Marianne" panose="02000000000000000000" pitchFamily="2" charset="0"/>
              </a:rPr>
              <a:t>comperfecon</a:t>
            </a:r>
            <a:r>
              <a:rPr lang="fr-FR" sz="1300" dirty="0">
                <a:solidFill>
                  <a:schemeClr val="bg1"/>
                </a:solidFill>
                <a:latin typeface="Marianne" panose="02000000000000000000" pitchFamily="2" charset="0"/>
              </a:rPr>
              <a:t> sis.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3639931-145A-7242-A659-34DF6EE6F49C}"/>
              </a:ext>
            </a:extLst>
          </p:cNvPr>
          <p:cNvSpPr txBox="1"/>
          <p:nvPr/>
        </p:nvSpPr>
        <p:spPr>
          <a:xfrm>
            <a:off x="380164" y="902839"/>
            <a:ext cx="76868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000" b="1" dirty="0">
                <a:solidFill>
                  <a:schemeClr val="bg1"/>
                </a:solidFill>
                <a:latin typeface="Marianne" panose="02000000000000000000" pitchFamily="2" charset="0"/>
              </a:rPr>
              <a:t>AJOUTER UN TITRE</a:t>
            </a:r>
            <a:endParaRPr lang="fr-FR" sz="3000" dirty="0">
              <a:solidFill>
                <a:schemeClr val="bg1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36868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CustomMKOP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KProdID">
    <vt:lpwstr>ZMOutlook</vt:lpwstr>
  </property>
  <property fmtid="{D5CDD505-2E9C-101B-9397-08002B2CF9AE}" pid="3" name="SizeBefore">
    <vt:lpwstr>4688592</vt:lpwstr>
  </property>
  <property fmtid="{D5CDD505-2E9C-101B-9397-08002B2CF9AE}" pid="4" name="OptimizationTime">
    <vt:lpwstr>20211122_1956</vt:lpwstr>
  </property>
</Properties>
</file>

<file path=docProps/app.xml><?xml version="1.0" encoding="utf-8"?>
<Properties xmlns="http://schemas.openxmlformats.org/officeDocument/2006/extended-properties" xmlns:vt="http://schemas.openxmlformats.org/officeDocument/2006/docPropsVTypes">
  <TotalTime>376</TotalTime>
  <Words>1187</Words>
  <Application>Microsoft Office PowerPoint</Application>
  <PresentationFormat>Widescreen</PresentationFormat>
  <Paragraphs>50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Marianne</vt:lpstr>
      <vt:lpstr>Marianne ExtraBold</vt:lpstr>
      <vt:lpstr>Marianne Light</vt:lpstr>
      <vt:lpstr>Wingdings</vt:lpstr>
      <vt:lpstr>Thème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Julien Ledru</dc:creator>
  <cp:lastModifiedBy>Justine Dalmas</cp:lastModifiedBy>
  <cp:revision>12</cp:revision>
  <dcterms:created xsi:type="dcterms:W3CDTF">2021-11-18T11:53:31Z</dcterms:created>
  <dcterms:modified xsi:type="dcterms:W3CDTF">2021-11-22T14:27:17Z</dcterms:modified>
</cp:coreProperties>
</file>